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19"/>
  </p:notesMasterIdLst>
  <p:handoutMasterIdLst>
    <p:handoutMasterId r:id="rId20"/>
  </p:handoutMasterIdLst>
  <p:sldIdLst>
    <p:sldId id="256" r:id="rId4"/>
    <p:sldId id="258" r:id="rId5"/>
    <p:sldId id="301" r:id="rId6"/>
    <p:sldId id="304" r:id="rId7"/>
    <p:sldId id="297" r:id="rId8"/>
    <p:sldId id="310" r:id="rId9"/>
    <p:sldId id="309" r:id="rId10"/>
    <p:sldId id="259" r:id="rId11"/>
    <p:sldId id="305" r:id="rId12"/>
    <p:sldId id="260" r:id="rId13"/>
    <p:sldId id="303" r:id="rId14"/>
    <p:sldId id="306" r:id="rId15"/>
    <p:sldId id="302" r:id="rId16"/>
    <p:sldId id="307" r:id="rId17"/>
    <p:sldId id="308"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172D8F-D4B3-4E92-90B9-82C012D89AD6}" v="977" dt="2022-11-10T01:54:54.5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6"/>
  </p:normalViewPr>
  <p:slideViewPr>
    <p:cSldViewPr snapToGrid="0">
      <p:cViewPr varScale="1">
        <p:scale>
          <a:sx n="106" d="100"/>
          <a:sy n="106" d="100"/>
        </p:scale>
        <p:origin x="832" y="168"/>
      </p:cViewPr>
      <p:guideLst/>
    </p:cSldViewPr>
  </p:slideViewPr>
  <p:notesTextViewPr>
    <p:cViewPr>
      <p:scale>
        <a:sx n="3" d="2"/>
        <a:sy n="3" d="2"/>
      </p:scale>
      <p:origin x="0" y="0"/>
    </p:cViewPr>
  </p:notesTextViewPr>
  <p:sorterViewPr>
    <p:cViewPr>
      <p:scale>
        <a:sx n="100" d="100"/>
        <a:sy n="100" d="100"/>
      </p:scale>
      <p:origin x="0" y="-2740"/>
    </p:cViewPr>
  </p:sorterViewPr>
  <p:notesViewPr>
    <p:cSldViewPr snapToGrid="0">
      <p:cViewPr varScale="1">
        <p:scale>
          <a:sx n="51" d="100"/>
          <a:sy n="51" d="100"/>
        </p:scale>
        <p:origin x="2694"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1.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BA2D56-3115-40ED-89B3-99E8319B21A5}"/>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8468B5D3-2D57-42F5-B55D-A5ED32694983}"/>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B09BED1-E8EA-4E93-A7E8-387C0DCBB35A}" type="datetimeFigureOut">
              <a:rPr lang="en-US" smtClean="0"/>
              <a:t>11/13/22</a:t>
            </a:fld>
            <a:endParaRPr lang="en-US" dirty="0"/>
          </a:p>
        </p:txBody>
      </p:sp>
      <p:sp>
        <p:nvSpPr>
          <p:cNvPr id="4" name="Footer Placeholder 3">
            <a:extLst>
              <a:ext uri="{FF2B5EF4-FFF2-40B4-BE49-F238E27FC236}">
                <a16:creationId xmlns:a16="http://schemas.microsoft.com/office/drawing/2014/main" id="{3E1E5F02-05FC-4171-83FC-4BA70CBAC182}"/>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D5BE0A8-101F-4EDC-84D8-F60665CB55C4}"/>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5A0F6B5-56D5-4D8C-A743-303D2035F367}" type="slidenum">
              <a:rPr lang="en-US" smtClean="0"/>
              <a:t>‹#›</a:t>
            </a:fld>
            <a:endParaRPr lang="en-US" dirty="0"/>
          </a:p>
        </p:txBody>
      </p:sp>
    </p:spTree>
    <p:extLst>
      <p:ext uri="{BB962C8B-B14F-4D97-AF65-F5344CB8AC3E}">
        <p14:creationId xmlns:p14="http://schemas.microsoft.com/office/powerpoint/2010/main" val="356701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AD0D406-F8EF-445A-B406-4C43787B1F9B}" type="datetimeFigureOut">
              <a:rPr lang="en-US" smtClean="0"/>
              <a:t>11/13/22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5C640E9-8140-4813-B6F6-DEA4A803D78C}" type="slidenum">
              <a:rPr lang="en-US" smtClean="0"/>
              <a:t>‹#›</a:t>
            </a:fld>
            <a:endParaRPr lang="en-US" dirty="0"/>
          </a:p>
        </p:txBody>
      </p:sp>
    </p:spTree>
    <p:extLst>
      <p:ext uri="{BB962C8B-B14F-4D97-AF65-F5344CB8AC3E}">
        <p14:creationId xmlns:p14="http://schemas.microsoft.com/office/powerpoint/2010/main" val="521726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C640E9-8140-4813-B6F6-DEA4A803D78C}" type="slidenum">
              <a:rPr lang="en-US" smtClean="0"/>
              <a:t>1</a:t>
            </a:fld>
            <a:endParaRPr lang="en-US" dirty="0"/>
          </a:p>
        </p:txBody>
      </p:sp>
    </p:spTree>
    <p:extLst>
      <p:ext uri="{BB962C8B-B14F-4D97-AF65-F5344CB8AC3E}">
        <p14:creationId xmlns:p14="http://schemas.microsoft.com/office/powerpoint/2010/main" val="3185515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 </a:t>
            </a:r>
          </a:p>
          <a:p>
            <a:r>
              <a:rPr lang="en-US" sz="1800" dirty="0"/>
              <a:t>	</a:t>
            </a:r>
          </a:p>
        </p:txBody>
      </p:sp>
      <p:sp>
        <p:nvSpPr>
          <p:cNvPr id="4" name="Slide Number Placeholder 3"/>
          <p:cNvSpPr>
            <a:spLocks noGrp="1"/>
          </p:cNvSpPr>
          <p:nvPr>
            <p:ph type="sldNum" sz="quarter" idx="5"/>
          </p:nvPr>
        </p:nvSpPr>
        <p:spPr/>
        <p:txBody>
          <a:bodyPr/>
          <a:lstStyle/>
          <a:p>
            <a:fld id="{75C640E9-8140-4813-B6F6-DEA4A803D78C}" type="slidenum">
              <a:rPr lang="en-US" smtClean="0"/>
              <a:t>10</a:t>
            </a:fld>
            <a:endParaRPr lang="en-US" dirty="0"/>
          </a:p>
        </p:txBody>
      </p:sp>
    </p:spTree>
    <p:extLst>
      <p:ext uri="{BB962C8B-B14F-4D97-AF65-F5344CB8AC3E}">
        <p14:creationId xmlns:p14="http://schemas.microsoft.com/office/powerpoint/2010/main" val="35416335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 </a:t>
            </a:r>
          </a:p>
          <a:p>
            <a:r>
              <a:rPr lang="en-US" sz="1800" dirty="0"/>
              <a:t>	</a:t>
            </a:r>
          </a:p>
        </p:txBody>
      </p:sp>
      <p:sp>
        <p:nvSpPr>
          <p:cNvPr id="4" name="Slide Number Placeholder 3"/>
          <p:cNvSpPr>
            <a:spLocks noGrp="1"/>
          </p:cNvSpPr>
          <p:nvPr>
            <p:ph type="sldNum" sz="quarter" idx="5"/>
          </p:nvPr>
        </p:nvSpPr>
        <p:spPr/>
        <p:txBody>
          <a:bodyPr/>
          <a:lstStyle/>
          <a:p>
            <a:fld id="{75C640E9-8140-4813-B6F6-DEA4A803D78C}" type="slidenum">
              <a:rPr lang="en-US" smtClean="0"/>
              <a:t>11</a:t>
            </a:fld>
            <a:endParaRPr lang="en-US" dirty="0"/>
          </a:p>
        </p:txBody>
      </p:sp>
    </p:spTree>
    <p:extLst>
      <p:ext uri="{BB962C8B-B14F-4D97-AF65-F5344CB8AC3E}">
        <p14:creationId xmlns:p14="http://schemas.microsoft.com/office/powerpoint/2010/main" val="3768523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 </a:t>
            </a:r>
          </a:p>
          <a:p>
            <a:r>
              <a:rPr lang="en-US" sz="1800" dirty="0"/>
              <a:t>	</a:t>
            </a:r>
          </a:p>
        </p:txBody>
      </p:sp>
      <p:sp>
        <p:nvSpPr>
          <p:cNvPr id="4" name="Slide Number Placeholder 3"/>
          <p:cNvSpPr>
            <a:spLocks noGrp="1"/>
          </p:cNvSpPr>
          <p:nvPr>
            <p:ph type="sldNum" sz="quarter" idx="5"/>
          </p:nvPr>
        </p:nvSpPr>
        <p:spPr/>
        <p:txBody>
          <a:bodyPr/>
          <a:lstStyle/>
          <a:p>
            <a:fld id="{75C640E9-8140-4813-B6F6-DEA4A803D78C}" type="slidenum">
              <a:rPr lang="en-US" smtClean="0"/>
              <a:t>12</a:t>
            </a:fld>
            <a:endParaRPr lang="en-US" dirty="0"/>
          </a:p>
        </p:txBody>
      </p:sp>
    </p:spTree>
    <p:extLst>
      <p:ext uri="{BB962C8B-B14F-4D97-AF65-F5344CB8AC3E}">
        <p14:creationId xmlns:p14="http://schemas.microsoft.com/office/powerpoint/2010/main" val="4065058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 </a:t>
            </a:r>
          </a:p>
          <a:p>
            <a:r>
              <a:rPr lang="en-US" sz="1800" dirty="0"/>
              <a:t>	</a:t>
            </a:r>
          </a:p>
        </p:txBody>
      </p:sp>
      <p:sp>
        <p:nvSpPr>
          <p:cNvPr id="4" name="Slide Number Placeholder 3"/>
          <p:cNvSpPr>
            <a:spLocks noGrp="1"/>
          </p:cNvSpPr>
          <p:nvPr>
            <p:ph type="sldNum" sz="quarter" idx="5"/>
          </p:nvPr>
        </p:nvSpPr>
        <p:spPr/>
        <p:txBody>
          <a:bodyPr/>
          <a:lstStyle/>
          <a:p>
            <a:fld id="{75C640E9-8140-4813-B6F6-DEA4A803D78C}" type="slidenum">
              <a:rPr lang="en-US" smtClean="0"/>
              <a:t>13</a:t>
            </a:fld>
            <a:endParaRPr lang="en-US" dirty="0"/>
          </a:p>
        </p:txBody>
      </p:sp>
    </p:spTree>
    <p:extLst>
      <p:ext uri="{BB962C8B-B14F-4D97-AF65-F5344CB8AC3E}">
        <p14:creationId xmlns:p14="http://schemas.microsoft.com/office/powerpoint/2010/main" val="2889843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 </a:t>
            </a:r>
          </a:p>
          <a:p>
            <a:r>
              <a:rPr lang="en-US" sz="1800" dirty="0"/>
              <a:t>	</a:t>
            </a:r>
          </a:p>
        </p:txBody>
      </p:sp>
      <p:sp>
        <p:nvSpPr>
          <p:cNvPr id="4" name="Slide Number Placeholder 3"/>
          <p:cNvSpPr>
            <a:spLocks noGrp="1"/>
          </p:cNvSpPr>
          <p:nvPr>
            <p:ph type="sldNum" sz="quarter" idx="5"/>
          </p:nvPr>
        </p:nvSpPr>
        <p:spPr/>
        <p:txBody>
          <a:bodyPr/>
          <a:lstStyle/>
          <a:p>
            <a:fld id="{75C640E9-8140-4813-B6F6-DEA4A803D78C}" type="slidenum">
              <a:rPr lang="en-US" smtClean="0"/>
              <a:t>14</a:t>
            </a:fld>
            <a:endParaRPr lang="en-US" dirty="0"/>
          </a:p>
        </p:txBody>
      </p:sp>
    </p:spTree>
    <p:extLst>
      <p:ext uri="{BB962C8B-B14F-4D97-AF65-F5344CB8AC3E}">
        <p14:creationId xmlns:p14="http://schemas.microsoft.com/office/powerpoint/2010/main" val="4288297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 </a:t>
            </a:r>
          </a:p>
          <a:p>
            <a:r>
              <a:rPr lang="en-US" sz="1800" dirty="0"/>
              <a:t>	</a:t>
            </a:r>
          </a:p>
        </p:txBody>
      </p:sp>
      <p:sp>
        <p:nvSpPr>
          <p:cNvPr id="4" name="Slide Number Placeholder 3"/>
          <p:cNvSpPr>
            <a:spLocks noGrp="1"/>
          </p:cNvSpPr>
          <p:nvPr>
            <p:ph type="sldNum" sz="quarter" idx="5"/>
          </p:nvPr>
        </p:nvSpPr>
        <p:spPr/>
        <p:txBody>
          <a:bodyPr/>
          <a:lstStyle/>
          <a:p>
            <a:fld id="{75C640E9-8140-4813-B6F6-DEA4A803D78C}" type="slidenum">
              <a:rPr lang="en-US" smtClean="0"/>
              <a:t>15</a:t>
            </a:fld>
            <a:endParaRPr lang="en-US" dirty="0"/>
          </a:p>
        </p:txBody>
      </p:sp>
    </p:spTree>
    <p:extLst>
      <p:ext uri="{BB962C8B-B14F-4D97-AF65-F5344CB8AC3E}">
        <p14:creationId xmlns:p14="http://schemas.microsoft.com/office/powerpoint/2010/main" val="1624749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91179" indent="-291179">
              <a:buFont typeface="Arial" panose="020B0604020202020204" pitchFamily="34" charset="0"/>
              <a:buChar char="•"/>
            </a:pPr>
            <a:r>
              <a:rPr lang="en-US" sz="1800" dirty="0"/>
              <a:t>To live with intention means to live with intent, to do as we intend.</a:t>
            </a:r>
          </a:p>
          <a:p>
            <a:pPr marL="291179" indent="-291179">
              <a:buFont typeface="Arial" panose="020B0604020202020204" pitchFamily="34" charset="0"/>
              <a:buChar char="•"/>
            </a:pPr>
            <a:r>
              <a:rPr lang="en-US" sz="1800" dirty="0"/>
              <a:t>What does intent mean?</a:t>
            </a:r>
          </a:p>
        </p:txBody>
      </p:sp>
      <p:sp>
        <p:nvSpPr>
          <p:cNvPr id="4" name="Slide Number Placeholder 3"/>
          <p:cNvSpPr>
            <a:spLocks noGrp="1"/>
          </p:cNvSpPr>
          <p:nvPr>
            <p:ph type="sldNum" sz="quarter" idx="5"/>
          </p:nvPr>
        </p:nvSpPr>
        <p:spPr/>
        <p:txBody>
          <a:bodyPr/>
          <a:lstStyle/>
          <a:p>
            <a:fld id="{75C640E9-8140-4813-B6F6-DEA4A803D78C}" type="slidenum">
              <a:rPr lang="en-US" smtClean="0"/>
              <a:t>2</a:t>
            </a:fld>
            <a:endParaRPr lang="en-US" dirty="0"/>
          </a:p>
        </p:txBody>
      </p:sp>
    </p:spTree>
    <p:extLst>
      <p:ext uri="{BB962C8B-B14F-4D97-AF65-F5344CB8AC3E}">
        <p14:creationId xmlns:p14="http://schemas.microsoft.com/office/powerpoint/2010/main" val="3121017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3</a:t>
            </a:fld>
            <a:endParaRPr lang="en-US" dirty="0"/>
          </a:p>
        </p:txBody>
      </p:sp>
    </p:spTree>
    <p:extLst>
      <p:ext uri="{BB962C8B-B14F-4D97-AF65-F5344CB8AC3E}">
        <p14:creationId xmlns:p14="http://schemas.microsoft.com/office/powerpoint/2010/main" val="2917382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 </a:t>
            </a:r>
          </a:p>
          <a:p>
            <a:r>
              <a:rPr lang="en-US" sz="1800" dirty="0"/>
              <a:t>	</a:t>
            </a:r>
          </a:p>
        </p:txBody>
      </p:sp>
      <p:sp>
        <p:nvSpPr>
          <p:cNvPr id="4" name="Slide Number Placeholder 3"/>
          <p:cNvSpPr>
            <a:spLocks noGrp="1"/>
          </p:cNvSpPr>
          <p:nvPr>
            <p:ph type="sldNum" sz="quarter" idx="5"/>
          </p:nvPr>
        </p:nvSpPr>
        <p:spPr/>
        <p:txBody>
          <a:bodyPr/>
          <a:lstStyle/>
          <a:p>
            <a:fld id="{75C640E9-8140-4813-B6F6-DEA4A803D78C}" type="slidenum">
              <a:rPr lang="en-US" smtClean="0"/>
              <a:t>4</a:t>
            </a:fld>
            <a:endParaRPr lang="en-US" dirty="0"/>
          </a:p>
        </p:txBody>
      </p:sp>
    </p:spTree>
    <p:extLst>
      <p:ext uri="{BB962C8B-B14F-4D97-AF65-F5344CB8AC3E}">
        <p14:creationId xmlns:p14="http://schemas.microsoft.com/office/powerpoint/2010/main" val="3162193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5</a:t>
            </a:fld>
            <a:endParaRPr lang="en-US" dirty="0"/>
          </a:p>
        </p:txBody>
      </p:sp>
    </p:spTree>
    <p:extLst>
      <p:ext uri="{BB962C8B-B14F-4D97-AF65-F5344CB8AC3E}">
        <p14:creationId xmlns:p14="http://schemas.microsoft.com/office/powerpoint/2010/main" val="1056492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6</a:t>
            </a:fld>
            <a:endParaRPr lang="en-US" dirty="0"/>
          </a:p>
        </p:txBody>
      </p:sp>
    </p:spTree>
    <p:extLst>
      <p:ext uri="{BB962C8B-B14F-4D97-AF65-F5344CB8AC3E}">
        <p14:creationId xmlns:p14="http://schemas.microsoft.com/office/powerpoint/2010/main" val="808402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sz="1800" dirty="0"/>
          </a:p>
        </p:txBody>
      </p:sp>
      <p:sp>
        <p:nvSpPr>
          <p:cNvPr id="4" name="Slide Number Placeholder 3"/>
          <p:cNvSpPr>
            <a:spLocks noGrp="1"/>
          </p:cNvSpPr>
          <p:nvPr>
            <p:ph type="sldNum" sz="quarter" idx="5"/>
          </p:nvPr>
        </p:nvSpPr>
        <p:spPr/>
        <p:txBody>
          <a:bodyPr/>
          <a:lstStyle/>
          <a:p>
            <a:fld id="{75C640E9-8140-4813-B6F6-DEA4A803D78C}" type="slidenum">
              <a:rPr lang="en-US" smtClean="0"/>
              <a:t>7</a:t>
            </a:fld>
            <a:endParaRPr lang="en-US" dirty="0"/>
          </a:p>
        </p:txBody>
      </p:sp>
    </p:spTree>
    <p:extLst>
      <p:ext uri="{BB962C8B-B14F-4D97-AF65-F5344CB8AC3E}">
        <p14:creationId xmlns:p14="http://schemas.microsoft.com/office/powerpoint/2010/main" val="21748703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 </a:t>
            </a:r>
          </a:p>
          <a:p>
            <a:r>
              <a:rPr lang="en-US" sz="1800" dirty="0"/>
              <a:t>	</a:t>
            </a:r>
          </a:p>
        </p:txBody>
      </p:sp>
      <p:sp>
        <p:nvSpPr>
          <p:cNvPr id="4" name="Slide Number Placeholder 3"/>
          <p:cNvSpPr>
            <a:spLocks noGrp="1"/>
          </p:cNvSpPr>
          <p:nvPr>
            <p:ph type="sldNum" sz="quarter" idx="5"/>
          </p:nvPr>
        </p:nvSpPr>
        <p:spPr/>
        <p:txBody>
          <a:bodyPr/>
          <a:lstStyle/>
          <a:p>
            <a:fld id="{75C640E9-8140-4813-B6F6-DEA4A803D78C}" type="slidenum">
              <a:rPr lang="en-US" smtClean="0"/>
              <a:t>8</a:t>
            </a:fld>
            <a:endParaRPr lang="en-US" dirty="0"/>
          </a:p>
        </p:txBody>
      </p:sp>
    </p:spTree>
    <p:extLst>
      <p:ext uri="{BB962C8B-B14F-4D97-AF65-F5344CB8AC3E}">
        <p14:creationId xmlns:p14="http://schemas.microsoft.com/office/powerpoint/2010/main" val="1880976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 </a:t>
            </a:r>
          </a:p>
          <a:p>
            <a:r>
              <a:rPr lang="en-US" sz="1800" dirty="0"/>
              <a:t>	</a:t>
            </a:r>
          </a:p>
        </p:txBody>
      </p:sp>
      <p:sp>
        <p:nvSpPr>
          <p:cNvPr id="4" name="Slide Number Placeholder 3"/>
          <p:cNvSpPr>
            <a:spLocks noGrp="1"/>
          </p:cNvSpPr>
          <p:nvPr>
            <p:ph type="sldNum" sz="quarter" idx="5"/>
          </p:nvPr>
        </p:nvSpPr>
        <p:spPr/>
        <p:txBody>
          <a:bodyPr/>
          <a:lstStyle/>
          <a:p>
            <a:fld id="{75C640E9-8140-4813-B6F6-DEA4A803D78C}" type="slidenum">
              <a:rPr lang="en-US" smtClean="0"/>
              <a:t>9</a:t>
            </a:fld>
            <a:endParaRPr lang="en-US" dirty="0"/>
          </a:p>
        </p:txBody>
      </p:sp>
    </p:spTree>
    <p:extLst>
      <p:ext uri="{BB962C8B-B14F-4D97-AF65-F5344CB8AC3E}">
        <p14:creationId xmlns:p14="http://schemas.microsoft.com/office/powerpoint/2010/main" val="358532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AF2C4-6587-4A33-8F3A-508DC8D658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8B8C6A-9BF0-4253-8890-2ABFD422B8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E7D88C-7A27-4D8D-9407-05A99B2E4B10}"/>
              </a:ext>
            </a:extLst>
          </p:cNvPr>
          <p:cNvSpPr>
            <a:spLocks noGrp="1"/>
          </p:cNvSpPr>
          <p:nvPr>
            <p:ph type="dt" sz="half" idx="10"/>
          </p:nvPr>
        </p:nvSpPr>
        <p:spPr/>
        <p:txBody>
          <a:bodyPr/>
          <a:lstStyle/>
          <a:p>
            <a:fld id="{9F57D0C7-5C0C-48AA-A499-97C42DA007E0}" type="datetimeFigureOut">
              <a:rPr lang="en-US" smtClean="0"/>
              <a:t>11/13/22</a:t>
            </a:fld>
            <a:endParaRPr lang="en-US" dirty="0"/>
          </a:p>
        </p:txBody>
      </p:sp>
      <p:sp>
        <p:nvSpPr>
          <p:cNvPr id="5" name="Footer Placeholder 4">
            <a:extLst>
              <a:ext uri="{FF2B5EF4-FFF2-40B4-BE49-F238E27FC236}">
                <a16:creationId xmlns:a16="http://schemas.microsoft.com/office/drawing/2014/main" id="{6E2502EA-7D3C-4C41-9653-9D3FB9939B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9C6E8A4-2AEB-4CD0-A1BF-14EE5A63D90A}"/>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1350672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08DEA-CC2B-4AE8-8FEA-DE8A566ACB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ED0445-73DA-4EB4-BD5A-D6979E3A10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FC344-86C5-40F1-AA04-F2E3A4C2BC6A}"/>
              </a:ext>
            </a:extLst>
          </p:cNvPr>
          <p:cNvSpPr>
            <a:spLocks noGrp="1"/>
          </p:cNvSpPr>
          <p:nvPr>
            <p:ph type="dt" sz="half" idx="10"/>
          </p:nvPr>
        </p:nvSpPr>
        <p:spPr/>
        <p:txBody>
          <a:bodyPr/>
          <a:lstStyle/>
          <a:p>
            <a:fld id="{9F57D0C7-5C0C-48AA-A499-97C42DA007E0}" type="datetimeFigureOut">
              <a:rPr lang="en-US" smtClean="0"/>
              <a:t>11/13/22</a:t>
            </a:fld>
            <a:endParaRPr lang="en-US" dirty="0"/>
          </a:p>
        </p:txBody>
      </p:sp>
      <p:sp>
        <p:nvSpPr>
          <p:cNvPr id="5" name="Footer Placeholder 4">
            <a:extLst>
              <a:ext uri="{FF2B5EF4-FFF2-40B4-BE49-F238E27FC236}">
                <a16:creationId xmlns:a16="http://schemas.microsoft.com/office/drawing/2014/main" id="{CA64628B-7927-4DE9-B0D1-1B7F3320825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75C048-A803-458A-AECE-492DF34E6F87}"/>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278385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C21EBA-581C-41BA-9D8C-B1BEC8018D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192408-6F72-493A-9F71-EE0F3F1D97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C9E58-BFC3-4985-B1DD-7D28479B58EA}"/>
              </a:ext>
            </a:extLst>
          </p:cNvPr>
          <p:cNvSpPr>
            <a:spLocks noGrp="1"/>
          </p:cNvSpPr>
          <p:nvPr>
            <p:ph type="dt" sz="half" idx="10"/>
          </p:nvPr>
        </p:nvSpPr>
        <p:spPr/>
        <p:txBody>
          <a:bodyPr/>
          <a:lstStyle/>
          <a:p>
            <a:fld id="{9F57D0C7-5C0C-48AA-A499-97C42DA007E0}" type="datetimeFigureOut">
              <a:rPr lang="en-US" smtClean="0"/>
              <a:t>11/13/22</a:t>
            </a:fld>
            <a:endParaRPr lang="en-US" dirty="0"/>
          </a:p>
        </p:txBody>
      </p:sp>
      <p:sp>
        <p:nvSpPr>
          <p:cNvPr id="5" name="Footer Placeholder 4">
            <a:extLst>
              <a:ext uri="{FF2B5EF4-FFF2-40B4-BE49-F238E27FC236}">
                <a16:creationId xmlns:a16="http://schemas.microsoft.com/office/drawing/2014/main" id="{9AB664C7-6BDB-4770-AAA6-C3DF5634C8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A34480-D6A4-4B6E-8F19-811C8951F71B}"/>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477434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B8C6F-951E-4221-AD37-25BC30D061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D0A36F-2936-41B6-B1BD-62C38101BE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4300B8-DCBE-46C7-A2A1-D622841AC733}"/>
              </a:ext>
            </a:extLst>
          </p:cNvPr>
          <p:cNvSpPr>
            <a:spLocks noGrp="1"/>
          </p:cNvSpPr>
          <p:nvPr>
            <p:ph type="dt" sz="half" idx="10"/>
          </p:nvPr>
        </p:nvSpPr>
        <p:spPr/>
        <p:txBody>
          <a:bodyPr/>
          <a:lstStyle/>
          <a:p>
            <a:fld id="{9F57D0C7-5C0C-48AA-A499-97C42DA007E0}" type="datetimeFigureOut">
              <a:rPr lang="en-US" smtClean="0"/>
              <a:t>11/13/22</a:t>
            </a:fld>
            <a:endParaRPr lang="en-US" dirty="0"/>
          </a:p>
        </p:txBody>
      </p:sp>
      <p:sp>
        <p:nvSpPr>
          <p:cNvPr id="5" name="Footer Placeholder 4">
            <a:extLst>
              <a:ext uri="{FF2B5EF4-FFF2-40B4-BE49-F238E27FC236}">
                <a16:creationId xmlns:a16="http://schemas.microsoft.com/office/drawing/2014/main" id="{255565D0-5132-421B-B44C-3DA33E2CCF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8EABB4B-AF48-4D6C-A13C-3807077F6CE0}"/>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1808313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28A87-9B7A-4C6C-A1FA-A1D9F35E5E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0AF5A6-297F-490E-9471-6934AE879F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B9E1AA-D7DE-4E30-A9D9-FBE57CE7C349}"/>
              </a:ext>
            </a:extLst>
          </p:cNvPr>
          <p:cNvSpPr>
            <a:spLocks noGrp="1"/>
          </p:cNvSpPr>
          <p:nvPr>
            <p:ph type="dt" sz="half" idx="10"/>
          </p:nvPr>
        </p:nvSpPr>
        <p:spPr/>
        <p:txBody>
          <a:bodyPr/>
          <a:lstStyle/>
          <a:p>
            <a:fld id="{9F57D0C7-5C0C-48AA-A499-97C42DA007E0}" type="datetimeFigureOut">
              <a:rPr lang="en-US" smtClean="0"/>
              <a:t>11/13/22</a:t>
            </a:fld>
            <a:endParaRPr lang="en-US" dirty="0"/>
          </a:p>
        </p:txBody>
      </p:sp>
      <p:sp>
        <p:nvSpPr>
          <p:cNvPr id="5" name="Footer Placeholder 4">
            <a:extLst>
              <a:ext uri="{FF2B5EF4-FFF2-40B4-BE49-F238E27FC236}">
                <a16:creationId xmlns:a16="http://schemas.microsoft.com/office/drawing/2014/main" id="{9C76091D-83F0-4DAA-8332-D29870F4DC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D3F6FC9-A512-4955-9BF0-03B820B8E3DD}"/>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320062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634AC-4CC0-4DA3-9EA8-D5F5A99423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22B5D5-5222-49A5-82C2-67D69F6A39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C5C22D-69FE-4CF3-8A38-61C6954027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38A26B-A53A-44A4-AA3A-7D3D40653441}"/>
              </a:ext>
            </a:extLst>
          </p:cNvPr>
          <p:cNvSpPr>
            <a:spLocks noGrp="1"/>
          </p:cNvSpPr>
          <p:nvPr>
            <p:ph type="dt" sz="half" idx="10"/>
          </p:nvPr>
        </p:nvSpPr>
        <p:spPr/>
        <p:txBody>
          <a:bodyPr/>
          <a:lstStyle/>
          <a:p>
            <a:fld id="{9F57D0C7-5C0C-48AA-A499-97C42DA007E0}" type="datetimeFigureOut">
              <a:rPr lang="en-US" smtClean="0"/>
              <a:t>11/13/22</a:t>
            </a:fld>
            <a:endParaRPr lang="en-US" dirty="0"/>
          </a:p>
        </p:txBody>
      </p:sp>
      <p:sp>
        <p:nvSpPr>
          <p:cNvPr id="6" name="Footer Placeholder 5">
            <a:extLst>
              <a:ext uri="{FF2B5EF4-FFF2-40B4-BE49-F238E27FC236}">
                <a16:creationId xmlns:a16="http://schemas.microsoft.com/office/drawing/2014/main" id="{18A88105-0FB6-4AB7-B276-C65D8DF147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C1FBEEE-2F10-4EFA-80F1-5ADC573FD6DB}"/>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1674293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3DAF-BD22-4CC1-9739-6EF2096434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77015F-ED4D-4DD4-AB88-7393C7BC14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3116F5-99DC-4298-A468-63CA810D86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A7C75E-256E-4A6F-8681-F6991AE8B0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3AB2A3-057D-436A-89E1-43DCA0B8D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C98D4A-B5D3-42E2-ABA6-1693B405B657}"/>
              </a:ext>
            </a:extLst>
          </p:cNvPr>
          <p:cNvSpPr>
            <a:spLocks noGrp="1"/>
          </p:cNvSpPr>
          <p:nvPr>
            <p:ph type="dt" sz="half" idx="10"/>
          </p:nvPr>
        </p:nvSpPr>
        <p:spPr/>
        <p:txBody>
          <a:bodyPr/>
          <a:lstStyle/>
          <a:p>
            <a:fld id="{9F57D0C7-5C0C-48AA-A499-97C42DA007E0}" type="datetimeFigureOut">
              <a:rPr lang="en-US" smtClean="0"/>
              <a:t>11/13/22</a:t>
            </a:fld>
            <a:endParaRPr lang="en-US" dirty="0"/>
          </a:p>
        </p:txBody>
      </p:sp>
      <p:sp>
        <p:nvSpPr>
          <p:cNvPr id="8" name="Footer Placeholder 7">
            <a:extLst>
              <a:ext uri="{FF2B5EF4-FFF2-40B4-BE49-F238E27FC236}">
                <a16:creationId xmlns:a16="http://schemas.microsoft.com/office/drawing/2014/main" id="{E99D2B2B-054C-40B4-8AC2-1A6C1F940FB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C5EFE99-FD90-4A47-86C0-216EC8A4BE0B}"/>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3698170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9A637-7F59-45FC-8378-F4AF6ADDA2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8366E5-A9FF-4801-AE4A-E7912613A070}"/>
              </a:ext>
            </a:extLst>
          </p:cNvPr>
          <p:cNvSpPr>
            <a:spLocks noGrp="1"/>
          </p:cNvSpPr>
          <p:nvPr>
            <p:ph type="dt" sz="half" idx="10"/>
          </p:nvPr>
        </p:nvSpPr>
        <p:spPr/>
        <p:txBody>
          <a:bodyPr/>
          <a:lstStyle/>
          <a:p>
            <a:fld id="{9F57D0C7-5C0C-48AA-A499-97C42DA007E0}" type="datetimeFigureOut">
              <a:rPr lang="en-US" smtClean="0"/>
              <a:t>11/13/22</a:t>
            </a:fld>
            <a:endParaRPr lang="en-US" dirty="0"/>
          </a:p>
        </p:txBody>
      </p:sp>
      <p:sp>
        <p:nvSpPr>
          <p:cNvPr id="4" name="Footer Placeholder 3">
            <a:extLst>
              <a:ext uri="{FF2B5EF4-FFF2-40B4-BE49-F238E27FC236}">
                <a16:creationId xmlns:a16="http://schemas.microsoft.com/office/drawing/2014/main" id="{ACF264E9-67A5-4168-B817-4426C6FE626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43F2955-269C-4EF1-B6FD-2C263141C595}"/>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337245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EA3234-7E97-4032-9B6A-C8BB693570FB}"/>
              </a:ext>
            </a:extLst>
          </p:cNvPr>
          <p:cNvSpPr>
            <a:spLocks noGrp="1"/>
          </p:cNvSpPr>
          <p:nvPr>
            <p:ph type="dt" sz="half" idx="10"/>
          </p:nvPr>
        </p:nvSpPr>
        <p:spPr/>
        <p:txBody>
          <a:bodyPr/>
          <a:lstStyle/>
          <a:p>
            <a:fld id="{9F57D0C7-5C0C-48AA-A499-97C42DA007E0}" type="datetimeFigureOut">
              <a:rPr lang="en-US" smtClean="0"/>
              <a:t>11/13/22</a:t>
            </a:fld>
            <a:endParaRPr lang="en-US" dirty="0"/>
          </a:p>
        </p:txBody>
      </p:sp>
      <p:sp>
        <p:nvSpPr>
          <p:cNvPr id="3" name="Footer Placeholder 2">
            <a:extLst>
              <a:ext uri="{FF2B5EF4-FFF2-40B4-BE49-F238E27FC236}">
                <a16:creationId xmlns:a16="http://schemas.microsoft.com/office/drawing/2014/main" id="{73FC1F26-5F48-4BFE-BB54-4134BCBD9BE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6AA7AD2-0465-4A28-A0D4-CB72DE1E3ACD}"/>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190517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9B671-8E3A-4021-80F6-45DA3958B8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55ECB5-4145-489B-B812-1E7038506C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CD601B-8F81-486B-A33C-3122E0583E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C6ACC1-F476-41CF-94F4-B2A144362996}"/>
              </a:ext>
            </a:extLst>
          </p:cNvPr>
          <p:cNvSpPr>
            <a:spLocks noGrp="1"/>
          </p:cNvSpPr>
          <p:nvPr>
            <p:ph type="dt" sz="half" idx="10"/>
          </p:nvPr>
        </p:nvSpPr>
        <p:spPr/>
        <p:txBody>
          <a:bodyPr/>
          <a:lstStyle/>
          <a:p>
            <a:fld id="{9F57D0C7-5C0C-48AA-A499-97C42DA007E0}" type="datetimeFigureOut">
              <a:rPr lang="en-US" smtClean="0"/>
              <a:t>11/13/22</a:t>
            </a:fld>
            <a:endParaRPr lang="en-US" dirty="0"/>
          </a:p>
        </p:txBody>
      </p:sp>
      <p:sp>
        <p:nvSpPr>
          <p:cNvPr id="6" name="Footer Placeholder 5">
            <a:extLst>
              <a:ext uri="{FF2B5EF4-FFF2-40B4-BE49-F238E27FC236}">
                <a16:creationId xmlns:a16="http://schemas.microsoft.com/office/drawing/2014/main" id="{6D70DE6C-2AA3-4621-8395-70D424EE228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106ABC-6562-459A-AEDA-36561BB17A70}"/>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1697688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A671-2ABB-4708-836F-D506F8EE73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EE5CAA-5F24-433B-917A-A118631B96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3191D14-A033-4798-8798-72B927E936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F67694-8B9C-4D87-9F90-6DE4E37619F7}"/>
              </a:ext>
            </a:extLst>
          </p:cNvPr>
          <p:cNvSpPr>
            <a:spLocks noGrp="1"/>
          </p:cNvSpPr>
          <p:nvPr>
            <p:ph type="dt" sz="half" idx="10"/>
          </p:nvPr>
        </p:nvSpPr>
        <p:spPr/>
        <p:txBody>
          <a:bodyPr/>
          <a:lstStyle/>
          <a:p>
            <a:fld id="{9F57D0C7-5C0C-48AA-A499-97C42DA007E0}" type="datetimeFigureOut">
              <a:rPr lang="en-US" smtClean="0"/>
              <a:t>11/13/22</a:t>
            </a:fld>
            <a:endParaRPr lang="en-US" dirty="0"/>
          </a:p>
        </p:txBody>
      </p:sp>
      <p:sp>
        <p:nvSpPr>
          <p:cNvPr id="6" name="Footer Placeholder 5">
            <a:extLst>
              <a:ext uri="{FF2B5EF4-FFF2-40B4-BE49-F238E27FC236}">
                <a16:creationId xmlns:a16="http://schemas.microsoft.com/office/drawing/2014/main" id="{4C458366-F5B2-4775-825E-EF4E87E9BD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2DBA151-6791-45EC-B047-CBA6B3ECB96E}"/>
              </a:ext>
            </a:extLst>
          </p:cNvPr>
          <p:cNvSpPr>
            <a:spLocks noGrp="1"/>
          </p:cNvSpPr>
          <p:nvPr>
            <p:ph type="sldNum" sz="quarter" idx="12"/>
          </p:nvPr>
        </p:nvSpPr>
        <p:spPr/>
        <p:txBody>
          <a:bodyPr/>
          <a:lstStyle/>
          <a:p>
            <a:fld id="{52D365B3-5F70-4B20-B23B-8E8A907FB663}" type="slidenum">
              <a:rPr lang="en-US" smtClean="0"/>
              <a:t>‹#›</a:t>
            </a:fld>
            <a:endParaRPr lang="en-US" dirty="0"/>
          </a:p>
        </p:txBody>
      </p:sp>
    </p:spTree>
    <p:extLst>
      <p:ext uri="{BB962C8B-B14F-4D97-AF65-F5344CB8AC3E}">
        <p14:creationId xmlns:p14="http://schemas.microsoft.com/office/powerpoint/2010/main" val="342700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557A1B-E42E-4CDD-9638-B8DEA3E57D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D5C934-4222-4DF1-B43A-905D90C2A6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00273F-4104-4FDD-B9B2-71F559B6D1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7D0C7-5C0C-48AA-A499-97C42DA007E0}" type="datetimeFigureOut">
              <a:rPr lang="en-US" smtClean="0"/>
              <a:t>11/13/22</a:t>
            </a:fld>
            <a:endParaRPr lang="en-US" dirty="0"/>
          </a:p>
        </p:txBody>
      </p:sp>
      <p:sp>
        <p:nvSpPr>
          <p:cNvPr id="5" name="Footer Placeholder 4">
            <a:extLst>
              <a:ext uri="{FF2B5EF4-FFF2-40B4-BE49-F238E27FC236}">
                <a16:creationId xmlns:a16="http://schemas.microsoft.com/office/drawing/2014/main" id="{5A607E23-1548-47C9-9332-864FF9BCCF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652AB8D-974C-4EE8-BD33-C3294BA699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365B3-5F70-4B20-B23B-8E8A907FB663}" type="slidenum">
              <a:rPr lang="en-US" smtClean="0"/>
              <a:t>‹#›</a:t>
            </a:fld>
            <a:endParaRPr lang="en-US" dirty="0"/>
          </a:p>
        </p:txBody>
      </p:sp>
    </p:spTree>
    <p:extLst>
      <p:ext uri="{BB962C8B-B14F-4D97-AF65-F5344CB8AC3E}">
        <p14:creationId xmlns:p14="http://schemas.microsoft.com/office/powerpoint/2010/main" val="277603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bing.com/ck/a?!&amp;&amp;p=372f11bed10609c0JmltdHM9MTY2NDA2NDAwMCZpZ3VpZD0xOGUzMWNmMi0wNWU4LTYyNTItMGQ5OS0wZDlhMDRhNzYzNTEmaW5zaWQ9NTQ0Ng&amp;ptn=3&amp;hsh=3&amp;fclid=18e31cf2-05e8-6252-0d99-0d9a04a76351&amp;u=a1L3NlYXJjaD9xPWRlZmluZStwcm9mZXNzaW9uJkZPUk09RENUUlFZ&amp;ntb=1" TargetMode="External"/><Relationship Id="rId3" Type="http://schemas.openxmlformats.org/officeDocument/2006/relationships/hyperlink" Target="https://www.bing.com/ck/a?!&amp;&amp;p=c34a51a4973170baJmltdHM9MTY2NDA2NDAwMCZpZ3VpZD0xOGUzMWNmMi0wNWU4LTYyNTItMGQ5OS0wZDlhMDRhNzYzNTEmaW5zaWQ9NTQ0MQ&amp;ptn=3&amp;hsh=3&amp;fclid=18e31cf2-05e8-6252-0d99-0d9a04a76351&amp;u=a1L3NlYXJjaD9xPWRlZmluZSthY3Rpdml0eSZGT1JNPURDVFJRWQ&amp;ntb=1" TargetMode="External"/><Relationship Id="rId7" Type="http://schemas.openxmlformats.org/officeDocument/2006/relationships/hyperlink" Target="https://www.bing.com/ck/a?!&amp;&amp;p=277a3efe7a8cbd21JmltdHM9MTY2NDA2NDAwMCZpZ3VpZD0xOGUzMWNmMi0wNWU4LTYyNTItMGQ5OS0wZDlhMDRhNzYzNTEmaW5zaWQ9NTQ0NQ&amp;ptn=3&amp;hsh=3&amp;fclid=18e31cf2-05e8-6252-0d99-0d9a04a76351&amp;u=a1L3NlYXJjaD9xPWRlZmluZStsaW5lJkZPUk09RENUUlFZ&amp;ntb=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bing.com/ck/a?!&amp;&amp;p=31e3a5859bc0fbb2JmltdHM9MTY2NDA2NDAwMCZpZ3VpZD0xOGUzMWNmMi0wNWU4LTYyNTItMGQ5OS0wZDlhMDRhNzYzNTEmaW5zaWQ9NTQ0NA&amp;ptn=3&amp;hsh=3&amp;fclid=18e31cf2-05e8-6252-0d99-0d9a04a76351&amp;u=a1L3NlYXJjaD9xPWRlZmluZSt3b3JrJkZPUk09RENUUlFZ&amp;ntb=1" TargetMode="External"/><Relationship Id="rId5" Type="http://schemas.openxmlformats.org/officeDocument/2006/relationships/hyperlink" Target="https://www.bing.com/ck/a?!&amp;&amp;p=adb7659d0638d2c7JmltdHM9MTY2NDA2NDAwMCZpZ3VpZD0xOGUzMWNmMi0wNWU4LTYyNTItMGQ5OS0wZDlhMDRhNzYzNTEmaW5zaWQ9NTQ0Mw&amp;ptn=3&amp;hsh=3&amp;fclid=18e31cf2-05e8-6252-0d99-0d9a04a76351&amp;u=a1L3NlYXJjaD9xPWRlZmluZStvY2N1cGF0aW9uJkZPUk09RENUUlFZ&amp;ntb=1" TargetMode="External"/><Relationship Id="rId4" Type="http://schemas.openxmlformats.org/officeDocument/2006/relationships/hyperlink" Target="https://www.bing.com/ck/a?!&amp;&amp;p=ad947b3fb1fd5d6aJmltdHM9MTY2NDA2NDAwMCZpZ3VpZD0xOGUzMWNmMi0wNWU4LTYyNTItMGQ5OS0wZDlhMDRhNzYzNTEmaW5zaWQ9NTQ0Mg&amp;ptn=3&amp;hsh=3&amp;fclid=18e31cf2-05e8-6252-0d99-0d9a04a76351&amp;u=a1L3NlYXJjaD9xPWRlZmluZStwdXJzdWl0JkZPUk09RENUUlFZ&amp;ntb=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ctrTitle"/>
          </p:nvPr>
        </p:nvSpPr>
        <p:spPr>
          <a:xfrm>
            <a:off x="838200" y="451381"/>
            <a:ext cx="10512552" cy="4066540"/>
          </a:xfrm>
        </p:spPr>
        <p:txBody>
          <a:bodyPr anchor="b">
            <a:normAutofit/>
          </a:bodyPr>
          <a:lstStyle/>
          <a:p>
            <a:pPr algn="l"/>
            <a:r>
              <a:rPr lang="en-US" sz="6600" dirty="0"/>
              <a:t>Focus On Your Craft</a:t>
            </a:r>
          </a:p>
        </p:txBody>
      </p:sp>
      <p:sp>
        <p:nvSpPr>
          <p:cNvPr id="3" name="Subtitle 2">
            <a:extLst>
              <a:ext uri="{FF2B5EF4-FFF2-40B4-BE49-F238E27FC236}">
                <a16:creationId xmlns:a16="http://schemas.microsoft.com/office/drawing/2014/main" id="{0C6AEDFD-E322-4864-85AD-E5A18DD97F8E}"/>
              </a:ext>
            </a:extLst>
          </p:cNvPr>
          <p:cNvSpPr>
            <a:spLocks noGrp="1"/>
          </p:cNvSpPr>
          <p:nvPr>
            <p:ph type="subTitle" idx="1"/>
          </p:nvPr>
        </p:nvSpPr>
        <p:spPr>
          <a:xfrm>
            <a:off x="838199" y="4983276"/>
            <a:ext cx="10512552" cy="1126680"/>
          </a:xfrm>
        </p:spPr>
        <p:txBody>
          <a:bodyPr>
            <a:normAutofit/>
          </a:bodyPr>
          <a:lstStyle/>
          <a:p>
            <a:pPr algn="l"/>
            <a:r>
              <a:rPr lang="en-US" dirty="0"/>
              <a:t>November 12, 2022</a:t>
            </a:r>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5334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251960"/>
          </a:xfrm>
        </p:spPr>
        <p:txBody>
          <a:bodyPr>
            <a:noAutofit/>
          </a:bodyPr>
          <a:lstStyle/>
          <a:p>
            <a:endParaRPr lang="en-US" sz="4400" dirty="0"/>
          </a:p>
          <a:p>
            <a:r>
              <a:rPr lang="en-US" sz="4400" dirty="0"/>
              <a:t>Discover/rediscover your calling – </a:t>
            </a:r>
          </a:p>
          <a:p>
            <a:pPr lvl="1"/>
            <a:r>
              <a:rPr lang="en-US" sz="4000" dirty="0"/>
              <a:t>What originally ignited your curiosity/interest in your ministry topic?</a:t>
            </a:r>
          </a:p>
          <a:p>
            <a:pPr lvl="1"/>
            <a:r>
              <a:rPr lang="en-US" sz="4000" dirty="0"/>
              <a:t>What relevant talents do you bring?</a:t>
            </a:r>
          </a:p>
          <a:p>
            <a:pPr lvl="1"/>
            <a:r>
              <a:rPr lang="en-US" sz="4000" dirty="0"/>
              <a:t>What skills do you possess or can you acquire?</a:t>
            </a:r>
          </a:p>
          <a:p>
            <a:pPr marL="457200" lvl="1" indent="0">
              <a:buNone/>
            </a:pPr>
            <a:endParaRPr lang="en-US" sz="4000" dirty="0"/>
          </a:p>
          <a:p>
            <a:pPr lvl="1"/>
            <a:endParaRPr lang="en-US" sz="4000" dirty="0"/>
          </a:p>
          <a:p>
            <a:pPr lvl="1"/>
            <a:endParaRPr lang="en-US" sz="4000" dirty="0"/>
          </a:p>
          <a:p>
            <a:endParaRPr lang="en-US" sz="4400" dirty="0"/>
          </a:p>
          <a:p>
            <a:endParaRPr lang="en-US" sz="4400" dirty="0"/>
          </a:p>
        </p:txBody>
      </p:sp>
    </p:spTree>
    <p:extLst>
      <p:ext uri="{BB962C8B-B14F-4D97-AF65-F5344CB8AC3E}">
        <p14:creationId xmlns:p14="http://schemas.microsoft.com/office/powerpoint/2010/main" val="1048569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251960"/>
          </a:xfrm>
        </p:spPr>
        <p:txBody>
          <a:bodyPr>
            <a:noAutofit/>
          </a:bodyPr>
          <a:lstStyle/>
          <a:p>
            <a:pPr lvl="1"/>
            <a:r>
              <a:rPr lang="en-US" sz="4400" dirty="0"/>
              <a:t>Commit to excellence</a:t>
            </a:r>
          </a:p>
          <a:p>
            <a:pPr lvl="2"/>
            <a:r>
              <a:rPr lang="en-US" sz="4000" dirty="0"/>
              <a:t>Time</a:t>
            </a:r>
          </a:p>
          <a:p>
            <a:pPr lvl="2"/>
            <a:r>
              <a:rPr lang="en-US" sz="4000" dirty="0"/>
              <a:t>Work</a:t>
            </a:r>
            <a:endParaRPr lang="en-US" sz="4400" dirty="0"/>
          </a:p>
          <a:p>
            <a:pPr lvl="1"/>
            <a:endParaRPr lang="en-US" sz="4400" dirty="0"/>
          </a:p>
          <a:p>
            <a:pPr lvl="1"/>
            <a:r>
              <a:rPr lang="en-US" sz="4400" dirty="0"/>
              <a:t>Proactive preparation</a:t>
            </a:r>
          </a:p>
          <a:p>
            <a:pPr lvl="2"/>
            <a:r>
              <a:rPr lang="en-US" sz="4000" dirty="0"/>
              <a:t>Prayer</a:t>
            </a:r>
          </a:p>
          <a:p>
            <a:pPr lvl="2"/>
            <a:r>
              <a:rPr lang="en-US" sz="4000" dirty="0"/>
              <a:t>Reflection on topic</a:t>
            </a:r>
          </a:p>
          <a:p>
            <a:endParaRPr lang="en-US" sz="4400" dirty="0"/>
          </a:p>
          <a:p>
            <a:endParaRPr lang="en-US" sz="4400" dirty="0"/>
          </a:p>
        </p:txBody>
      </p:sp>
    </p:spTree>
    <p:extLst>
      <p:ext uri="{BB962C8B-B14F-4D97-AF65-F5344CB8AC3E}">
        <p14:creationId xmlns:p14="http://schemas.microsoft.com/office/powerpoint/2010/main" val="35075717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251960"/>
          </a:xfrm>
        </p:spPr>
        <p:txBody>
          <a:bodyPr>
            <a:noAutofit/>
          </a:bodyPr>
          <a:lstStyle/>
          <a:p>
            <a:pPr lvl="1"/>
            <a:endParaRPr lang="en-US" sz="3600" dirty="0"/>
          </a:p>
          <a:p>
            <a:pPr lvl="1"/>
            <a:r>
              <a:rPr lang="en-US" sz="3600" dirty="0"/>
              <a:t>Granularity</a:t>
            </a:r>
          </a:p>
          <a:p>
            <a:pPr lvl="2"/>
            <a:r>
              <a:rPr lang="en-US" sz="3600" dirty="0"/>
              <a:t>Attention to detail</a:t>
            </a:r>
          </a:p>
          <a:p>
            <a:pPr lvl="2"/>
            <a:r>
              <a:rPr lang="en-US" sz="3600" dirty="0"/>
              <a:t>Time</a:t>
            </a:r>
          </a:p>
          <a:p>
            <a:pPr lvl="1"/>
            <a:endParaRPr lang="en-US" sz="3600" dirty="0"/>
          </a:p>
          <a:p>
            <a:pPr lvl="1"/>
            <a:r>
              <a:rPr lang="en-US" sz="3600" dirty="0"/>
              <a:t>Innovation – As you become more knowledgeable, you can become more innovative</a:t>
            </a:r>
          </a:p>
          <a:p>
            <a:pPr marL="457200" lvl="1" indent="0">
              <a:buNone/>
            </a:pPr>
            <a:endParaRPr lang="en-US" sz="3600" dirty="0"/>
          </a:p>
          <a:p>
            <a:pPr lvl="1"/>
            <a:endParaRPr lang="en-US" sz="4400" dirty="0"/>
          </a:p>
          <a:p>
            <a:pPr lvl="1"/>
            <a:endParaRPr lang="en-US" sz="4400" dirty="0"/>
          </a:p>
          <a:p>
            <a:pPr lvl="1"/>
            <a:endParaRPr lang="en-US" sz="4000" dirty="0"/>
          </a:p>
          <a:p>
            <a:endParaRPr lang="en-US" sz="4400" dirty="0"/>
          </a:p>
          <a:p>
            <a:endParaRPr lang="en-US" sz="4400" dirty="0"/>
          </a:p>
        </p:txBody>
      </p:sp>
    </p:spTree>
    <p:extLst>
      <p:ext uri="{BB962C8B-B14F-4D97-AF65-F5344CB8AC3E}">
        <p14:creationId xmlns:p14="http://schemas.microsoft.com/office/powerpoint/2010/main" val="2441281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251960"/>
          </a:xfrm>
        </p:spPr>
        <p:txBody>
          <a:bodyPr>
            <a:noAutofit/>
          </a:bodyPr>
          <a:lstStyle/>
          <a:p>
            <a:r>
              <a:rPr lang="en-US" sz="3600" dirty="0"/>
              <a:t>Find ways to acquire new relevant skills</a:t>
            </a:r>
          </a:p>
          <a:p>
            <a:pPr lvl="1"/>
            <a:r>
              <a:rPr lang="en-US" sz="3600" dirty="0"/>
              <a:t>Take classes</a:t>
            </a:r>
          </a:p>
          <a:p>
            <a:pPr lvl="1"/>
            <a:r>
              <a:rPr lang="en-US" sz="3600" dirty="0"/>
              <a:t>Seek a mentor</a:t>
            </a:r>
          </a:p>
          <a:p>
            <a:pPr lvl="1"/>
            <a:r>
              <a:rPr lang="en-US" sz="3600" dirty="0"/>
              <a:t>Use Social Media</a:t>
            </a:r>
          </a:p>
          <a:p>
            <a:pPr lvl="1"/>
            <a:r>
              <a:rPr lang="en-US" sz="3600" dirty="0"/>
              <a:t>Read</a:t>
            </a:r>
          </a:p>
          <a:p>
            <a:pPr lvl="1"/>
            <a:r>
              <a:rPr lang="en-US" sz="3600" dirty="0"/>
              <a:t>Attend Events/seminars</a:t>
            </a:r>
          </a:p>
          <a:p>
            <a:pPr lvl="1"/>
            <a:r>
              <a:rPr lang="en-US" sz="3600" dirty="0"/>
              <a:t>Try a New Technique</a:t>
            </a:r>
          </a:p>
          <a:p>
            <a:pPr lvl="1"/>
            <a:endParaRPr lang="en-US" sz="3600" dirty="0"/>
          </a:p>
          <a:p>
            <a:pPr lvl="1"/>
            <a:endParaRPr lang="en-US" sz="3600" dirty="0"/>
          </a:p>
          <a:p>
            <a:pPr lvl="1"/>
            <a:endParaRPr lang="en-US" sz="4000" dirty="0"/>
          </a:p>
          <a:p>
            <a:endParaRPr lang="en-US" sz="4400" dirty="0"/>
          </a:p>
          <a:p>
            <a:endParaRPr lang="en-US" sz="4400" dirty="0"/>
          </a:p>
        </p:txBody>
      </p:sp>
    </p:spTree>
    <p:extLst>
      <p:ext uri="{BB962C8B-B14F-4D97-AF65-F5344CB8AC3E}">
        <p14:creationId xmlns:p14="http://schemas.microsoft.com/office/powerpoint/2010/main" val="269895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251960"/>
          </a:xfrm>
        </p:spPr>
        <p:txBody>
          <a:bodyPr>
            <a:noAutofit/>
          </a:bodyPr>
          <a:lstStyle/>
          <a:p>
            <a:pPr lvl="1"/>
            <a:r>
              <a:rPr lang="en-US" sz="3200" dirty="0"/>
              <a:t>Capitalize on knowledge/strength of your Team</a:t>
            </a:r>
          </a:p>
          <a:p>
            <a:pPr lvl="1"/>
            <a:endParaRPr lang="en-US" sz="3200" dirty="0"/>
          </a:p>
          <a:p>
            <a:pPr lvl="2"/>
            <a:r>
              <a:rPr lang="en-US" sz="3200" dirty="0"/>
              <a:t>Collaborate on ideas</a:t>
            </a:r>
          </a:p>
          <a:p>
            <a:pPr lvl="2"/>
            <a:endParaRPr lang="en-US" sz="3200" dirty="0"/>
          </a:p>
          <a:p>
            <a:pPr lvl="2"/>
            <a:r>
              <a:rPr lang="en-US" sz="3200" dirty="0"/>
              <a:t>Leverage your time through the time of others</a:t>
            </a:r>
          </a:p>
          <a:p>
            <a:pPr lvl="2"/>
            <a:endParaRPr lang="en-US" sz="3200" dirty="0"/>
          </a:p>
          <a:p>
            <a:pPr lvl="2"/>
            <a:r>
              <a:rPr lang="en-US" sz="3200" dirty="0"/>
              <a:t>Compliment your talents and skills</a:t>
            </a:r>
          </a:p>
          <a:p>
            <a:pPr lvl="2"/>
            <a:endParaRPr lang="en-US" sz="3200" dirty="0"/>
          </a:p>
          <a:p>
            <a:pPr lvl="2"/>
            <a:r>
              <a:rPr lang="en-US" sz="3200" dirty="0"/>
              <a:t>Keep ministry vital through variety</a:t>
            </a:r>
          </a:p>
          <a:p>
            <a:pPr lvl="2"/>
            <a:endParaRPr lang="en-US" sz="3200" dirty="0"/>
          </a:p>
          <a:p>
            <a:pPr lvl="1"/>
            <a:endParaRPr lang="en-US" sz="4400" dirty="0"/>
          </a:p>
          <a:p>
            <a:pPr lvl="1"/>
            <a:endParaRPr lang="en-US" sz="4400" dirty="0"/>
          </a:p>
          <a:p>
            <a:pPr lvl="1"/>
            <a:endParaRPr lang="en-US" sz="4000" dirty="0"/>
          </a:p>
          <a:p>
            <a:endParaRPr lang="en-US" sz="4400" dirty="0"/>
          </a:p>
          <a:p>
            <a:endParaRPr lang="en-US" sz="4400" dirty="0"/>
          </a:p>
        </p:txBody>
      </p:sp>
    </p:spTree>
    <p:extLst>
      <p:ext uri="{BB962C8B-B14F-4D97-AF65-F5344CB8AC3E}">
        <p14:creationId xmlns:p14="http://schemas.microsoft.com/office/powerpoint/2010/main" val="3061705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251960"/>
          </a:xfrm>
        </p:spPr>
        <p:txBody>
          <a:bodyPr>
            <a:noAutofit/>
          </a:bodyPr>
          <a:lstStyle/>
          <a:p>
            <a:pPr lvl="1"/>
            <a:endParaRPr lang="en-US" sz="4400" dirty="0"/>
          </a:p>
          <a:p>
            <a:pPr lvl="1"/>
            <a:r>
              <a:rPr lang="en-US" sz="4000" dirty="0"/>
              <a:t>Objectively self-assess </a:t>
            </a:r>
          </a:p>
          <a:p>
            <a:pPr lvl="1"/>
            <a:endParaRPr lang="en-US" sz="4000" dirty="0"/>
          </a:p>
          <a:p>
            <a:pPr lvl="1"/>
            <a:r>
              <a:rPr lang="en-US" sz="4000" dirty="0"/>
              <a:t>Solicit feedback</a:t>
            </a:r>
          </a:p>
          <a:p>
            <a:pPr lvl="2"/>
            <a:endParaRPr lang="en-US" sz="3600" dirty="0"/>
          </a:p>
          <a:p>
            <a:pPr marL="914400" lvl="2" indent="0">
              <a:buNone/>
            </a:pPr>
            <a:endParaRPr lang="en-US" sz="4000" dirty="0"/>
          </a:p>
          <a:p>
            <a:pPr marL="914400" lvl="2" indent="0">
              <a:buNone/>
            </a:pPr>
            <a:endParaRPr lang="en-US" sz="4400" dirty="0"/>
          </a:p>
          <a:p>
            <a:endParaRPr lang="en-US" sz="4400" dirty="0"/>
          </a:p>
        </p:txBody>
      </p:sp>
    </p:spTree>
    <p:extLst>
      <p:ext uri="{BB962C8B-B14F-4D97-AF65-F5344CB8AC3E}">
        <p14:creationId xmlns:p14="http://schemas.microsoft.com/office/powerpoint/2010/main" val="1138806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251960"/>
          </a:xfrm>
        </p:spPr>
        <p:txBody>
          <a:bodyPr>
            <a:normAutofit fontScale="62500" lnSpcReduction="20000"/>
          </a:bodyPr>
          <a:lstStyle/>
          <a:p>
            <a:pPr marL="0" indent="0">
              <a:buNone/>
            </a:pPr>
            <a:endParaRPr lang="en-US" sz="2200" dirty="0"/>
          </a:p>
          <a:p>
            <a:pPr marL="0" indent="0">
              <a:buNone/>
            </a:pPr>
            <a:r>
              <a:rPr lang="en-US" sz="7000" dirty="0"/>
              <a:t>Craft </a:t>
            </a:r>
          </a:p>
          <a:p>
            <a:pPr marL="0" indent="0">
              <a:buNone/>
            </a:pPr>
            <a:endParaRPr lang="en-US" sz="4400" dirty="0"/>
          </a:p>
          <a:p>
            <a:pPr algn="l"/>
            <a:r>
              <a:rPr lang="en-US" sz="4600" b="0" dirty="0">
                <a:solidFill>
                  <a:srgbClr val="111111"/>
                </a:solidFill>
                <a:effectLst/>
              </a:rPr>
              <a:t>NOUN</a:t>
            </a:r>
          </a:p>
          <a:p>
            <a:pPr marL="0" indent="0" algn="l">
              <a:buNone/>
            </a:pPr>
            <a:r>
              <a:rPr lang="en-US" sz="3200" b="0" i="0" dirty="0">
                <a:solidFill>
                  <a:srgbClr val="111111"/>
                </a:solidFill>
                <a:effectLst/>
              </a:rPr>
              <a:t>    </a:t>
            </a:r>
            <a:r>
              <a:rPr lang="en-US" sz="5100" dirty="0">
                <a:solidFill>
                  <a:srgbClr val="111111"/>
                </a:solidFill>
              </a:rPr>
              <a:t>skill in carrying out one’s work</a:t>
            </a:r>
            <a:r>
              <a:rPr lang="en-US" sz="5100" b="0" i="0" dirty="0">
                <a:solidFill>
                  <a:srgbClr val="111111"/>
                </a:solidFill>
                <a:effectLst/>
              </a:rPr>
              <a:t>:</a:t>
            </a:r>
            <a:endParaRPr lang="en-US" sz="5100" b="0" i="0" u="none" strike="noStrike" dirty="0">
              <a:solidFill>
                <a:srgbClr val="1A0DAB"/>
              </a:solidFill>
              <a:effectLst/>
            </a:endParaRPr>
          </a:p>
          <a:p>
            <a:pPr marL="0" indent="0" algn="l">
              <a:buNone/>
            </a:pPr>
            <a:r>
              <a:rPr lang="en-US" sz="5100" b="0" i="1" dirty="0">
                <a:solidFill>
                  <a:srgbClr val="767676"/>
                </a:solidFill>
                <a:effectLst/>
              </a:rPr>
              <a:t>   synonyms: </a:t>
            </a:r>
            <a:r>
              <a:rPr lang="en-US" sz="5100" b="0" i="0" u="none" strike="noStrike" dirty="0">
                <a:solidFill>
                  <a:srgbClr val="1A0DAB"/>
                </a:solidFill>
                <a:effectLst/>
                <a:hlinkClick r:id="rId3"/>
              </a:rPr>
              <a:t>activity</a:t>
            </a:r>
            <a:r>
              <a:rPr lang="en-US" sz="5100" b="0" i="0" dirty="0">
                <a:solidFill>
                  <a:srgbClr val="767676"/>
                </a:solidFill>
                <a:effectLst/>
              </a:rPr>
              <a:t> · </a:t>
            </a:r>
            <a:r>
              <a:rPr lang="en-US" sz="5100" b="0" i="0" u="none" strike="noStrike" dirty="0">
                <a:solidFill>
                  <a:srgbClr val="1A0DAB"/>
                </a:solidFill>
                <a:effectLst/>
                <a:hlinkClick r:id="rId4"/>
              </a:rPr>
              <a:t>pursuit</a:t>
            </a:r>
            <a:r>
              <a:rPr lang="en-US" sz="5100" b="0" i="0" dirty="0">
                <a:solidFill>
                  <a:srgbClr val="767676"/>
                </a:solidFill>
                <a:effectLst/>
              </a:rPr>
              <a:t> · </a:t>
            </a:r>
            <a:r>
              <a:rPr lang="en-US" sz="5100" b="0" i="0" u="none" strike="noStrike" dirty="0">
                <a:solidFill>
                  <a:srgbClr val="1A0DAB"/>
                </a:solidFill>
                <a:effectLst/>
                <a:hlinkClick r:id="rId5"/>
              </a:rPr>
              <a:t>occupation</a:t>
            </a:r>
            <a:r>
              <a:rPr lang="en-US" sz="5100" b="0" i="0" dirty="0">
                <a:solidFill>
                  <a:srgbClr val="767676"/>
                </a:solidFill>
                <a:effectLst/>
              </a:rPr>
              <a:t> · </a:t>
            </a:r>
            <a:r>
              <a:rPr lang="en-US" sz="5100" b="0" i="0" u="none" strike="noStrike" dirty="0">
                <a:solidFill>
                  <a:srgbClr val="1A0DAB"/>
                </a:solidFill>
                <a:effectLst/>
                <a:hlinkClick r:id="rId6"/>
              </a:rPr>
              <a:t>work</a:t>
            </a:r>
            <a:r>
              <a:rPr lang="en-US" sz="5100" b="0" i="0" dirty="0">
                <a:solidFill>
                  <a:srgbClr val="767676"/>
                </a:solidFill>
                <a:effectLst/>
              </a:rPr>
              <a:t> · </a:t>
            </a:r>
            <a:r>
              <a:rPr lang="en-US" sz="5100" b="0" i="0" u="none" strike="noStrike" dirty="0">
                <a:solidFill>
                  <a:srgbClr val="1A0DAB"/>
                </a:solidFill>
                <a:effectLst/>
                <a:hlinkClick r:id="rId7"/>
              </a:rPr>
              <a:t>line</a:t>
            </a:r>
            <a:r>
              <a:rPr lang="en-US" sz="5100" b="0" i="0" dirty="0">
                <a:solidFill>
                  <a:srgbClr val="767676"/>
                </a:solidFill>
                <a:effectLst/>
              </a:rPr>
              <a:t> · line </a:t>
            </a:r>
          </a:p>
          <a:p>
            <a:pPr marL="0" indent="0">
              <a:buNone/>
            </a:pPr>
            <a:r>
              <a:rPr lang="en-US" sz="5100" dirty="0"/>
              <a:t>   of </a:t>
            </a:r>
            <a:r>
              <a:rPr lang="en-US" sz="5100" b="0" i="0" dirty="0">
                <a:solidFill>
                  <a:srgbClr val="767676"/>
                </a:solidFill>
                <a:effectLst/>
              </a:rPr>
              <a:t>work · </a:t>
            </a:r>
            <a:r>
              <a:rPr lang="en-US" sz="5100" b="0" i="0" u="none" strike="noStrike" dirty="0">
                <a:solidFill>
                  <a:srgbClr val="1A0DAB"/>
                </a:solidFill>
                <a:effectLst/>
                <a:hlinkClick r:id="rId8"/>
              </a:rPr>
              <a:t>profession</a:t>
            </a:r>
            <a:r>
              <a:rPr lang="en-US" sz="5100" b="0" i="0" dirty="0">
                <a:solidFill>
                  <a:srgbClr val="767676"/>
                </a:solidFill>
                <a:effectLst/>
              </a:rPr>
              <a:t> · </a:t>
            </a:r>
            <a:r>
              <a:rPr lang="en-US" sz="5100" b="0" i="0" u="none" strike="noStrike" dirty="0">
                <a:solidFill>
                  <a:srgbClr val="1A0DAB"/>
                </a:solidFill>
                <a:effectLst/>
              </a:rPr>
              <a:t>[more]</a:t>
            </a:r>
            <a:endParaRPr lang="en-US" sz="5100" b="0" i="0" dirty="0">
              <a:solidFill>
                <a:srgbClr val="767676"/>
              </a:solidFill>
              <a:effectLst/>
            </a:endParaRP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186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54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251960"/>
          </a:xfrm>
        </p:spPr>
        <p:txBody>
          <a:bodyPr>
            <a:normAutofit fontScale="92500" lnSpcReduction="20000"/>
          </a:bodyPr>
          <a:lstStyle/>
          <a:p>
            <a:pPr marL="0" indent="0">
              <a:buNone/>
            </a:pPr>
            <a:endParaRPr lang="en-US" sz="2200" dirty="0"/>
          </a:p>
          <a:p>
            <a:pPr marL="0" indent="0">
              <a:buNone/>
            </a:pPr>
            <a:r>
              <a:rPr lang="en-US" sz="7000" dirty="0"/>
              <a:t>Craft </a:t>
            </a:r>
          </a:p>
          <a:p>
            <a:pPr marL="0" indent="0">
              <a:buNone/>
            </a:pPr>
            <a:endParaRPr lang="en-US" sz="4400" dirty="0"/>
          </a:p>
          <a:p>
            <a:pPr marL="0" indent="0" algn="l">
              <a:buNone/>
            </a:pPr>
            <a:r>
              <a:rPr lang="en-US" sz="4600" dirty="0">
                <a:solidFill>
                  <a:srgbClr val="111111"/>
                </a:solidFill>
              </a:rPr>
              <a:t>Use of talents/skills</a:t>
            </a:r>
            <a:r>
              <a:rPr lang="en-US" sz="4600" i="0" dirty="0">
                <a:solidFill>
                  <a:srgbClr val="111111"/>
                </a:solidFill>
              </a:rPr>
              <a:t> required to lead </a:t>
            </a:r>
            <a:r>
              <a:rPr lang="en-US" sz="4600" dirty="0">
                <a:solidFill>
                  <a:srgbClr val="111111"/>
                </a:solidFill>
              </a:rPr>
              <a:t>your ministry</a:t>
            </a:r>
            <a:endParaRPr lang="en-US" sz="5100" b="0" i="0" dirty="0">
              <a:solidFill>
                <a:srgbClr val="767676"/>
              </a:solidFill>
              <a:effectLst/>
            </a:endParaRPr>
          </a:p>
          <a:p>
            <a:pPr marL="0" indent="0" algn="l">
              <a:buNone/>
            </a:pPr>
            <a:endParaRPr lang="en-US" sz="4500" dirty="0"/>
          </a:p>
          <a:p>
            <a:pPr marL="0" indent="0">
              <a:buNone/>
            </a:pPr>
            <a:r>
              <a:rPr lang="en-US" sz="4400" dirty="0"/>
              <a:t>   </a:t>
            </a:r>
          </a:p>
        </p:txBody>
      </p:sp>
      <p:cxnSp>
        <p:nvCxnSpPr>
          <p:cNvPr id="7" name="Straight Connector 6">
            <a:extLst>
              <a:ext uri="{FF2B5EF4-FFF2-40B4-BE49-F238E27FC236}">
                <a16:creationId xmlns:a16="http://schemas.microsoft.com/office/drawing/2014/main" id="{FB6BD44B-F901-4E8F-96A1-3E89923E419B}"/>
              </a:ext>
            </a:extLst>
          </p:cNvPr>
          <p:cNvCxnSpPr/>
          <p:nvPr/>
        </p:nvCxnSpPr>
        <p:spPr>
          <a:xfrm>
            <a:off x="2424466" y="3856155"/>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3720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251960"/>
          </a:xfrm>
        </p:spPr>
        <p:txBody>
          <a:bodyPr>
            <a:noAutofit/>
          </a:bodyPr>
          <a:lstStyle/>
          <a:p>
            <a:pPr lvl="1"/>
            <a:r>
              <a:rPr lang="en-US" sz="4400" dirty="0">
                <a:latin typeface="+mn-lt"/>
              </a:rPr>
              <a:t>Elements of your craft</a:t>
            </a:r>
            <a:endParaRPr lang="en-US" sz="4400" dirty="0"/>
          </a:p>
          <a:p>
            <a:pPr lvl="2"/>
            <a:endParaRPr lang="en-US" sz="4000" dirty="0"/>
          </a:p>
          <a:p>
            <a:pPr lvl="2"/>
            <a:r>
              <a:rPr lang="en-US" sz="4000" dirty="0"/>
              <a:t>Content – What we’re communicating</a:t>
            </a:r>
          </a:p>
          <a:p>
            <a:pPr lvl="1"/>
            <a:endParaRPr lang="en-US" sz="4400" dirty="0"/>
          </a:p>
          <a:p>
            <a:pPr lvl="2"/>
            <a:r>
              <a:rPr lang="en-US" sz="4000" dirty="0"/>
              <a:t>Presentation – How we’re communicating</a:t>
            </a:r>
          </a:p>
          <a:p>
            <a:pPr lvl="1"/>
            <a:endParaRPr lang="en-US" sz="4000" dirty="0"/>
          </a:p>
          <a:p>
            <a:endParaRPr lang="en-US" sz="4400" dirty="0"/>
          </a:p>
          <a:p>
            <a:endParaRPr lang="en-US" sz="4400" dirty="0"/>
          </a:p>
        </p:txBody>
      </p:sp>
    </p:spTree>
    <p:extLst>
      <p:ext uri="{BB962C8B-B14F-4D97-AF65-F5344CB8AC3E}">
        <p14:creationId xmlns:p14="http://schemas.microsoft.com/office/powerpoint/2010/main" val="487974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463232"/>
          </a:xfrm>
        </p:spPr>
        <p:txBody>
          <a:bodyPr>
            <a:normAutofit lnSpcReduction="10000"/>
          </a:bodyPr>
          <a:lstStyle/>
          <a:p>
            <a:endParaRPr lang="en-US" sz="2000" dirty="0"/>
          </a:p>
          <a:p>
            <a:pPr marL="0" indent="0">
              <a:lnSpc>
                <a:spcPct val="100000"/>
              </a:lnSpc>
              <a:buNone/>
            </a:pPr>
            <a:r>
              <a:rPr lang="en-US" sz="4000" b="1" dirty="0">
                <a:solidFill>
                  <a:srgbClr val="3A3A3A"/>
                </a:solidFill>
              </a:rPr>
              <a:t>Matthew 28:19-20</a:t>
            </a:r>
            <a:br>
              <a:rPr lang="en-US" sz="4000" dirty="0"/>
            </a:br>
            <a:r>
              <a:rPr lang="en-US" sz="4000" dirty="0"/>
              <a:t>“</a:t>
            </a:r>
            <a:r>
              <a:rPr lang="en-US" sz="4000" dirty="0">
                <a:solidFill>
                  <a:srgbClr val="3A3A3A"/>
                </a:solidFill>
              </a:rPr>
              <a:t>Therefore, go and make disciples of all nations, baptizing them in the name of the Father, the Son, and the Holy Spirit, and teaching them to obey everything I have commanded you.” (NIV)</a:t>
            </a:r>
            <a:r>
              <a:rPr lang="en-US" sz="5400" dirty="0"/>
              <a:t>			</a:t>
            </a:r>
            <a:r>
              <a:rPr lang="en-US" sz="2200" dirty="0"/>
              <a:t>			</a:t>
            </a:r>
          </a:p>
        </p:txBody>
      </p:sp>
    </p:spTree>
    <p:extLst>
      <p:ext uri="{BB962C8B-B14F-4D97-AF65-F5344CB8AC3E}">
        <p14:creationId xmlns:p14="http://schemas.microsoft.com/office/powerpoint/2010/main" val="210293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463232"/>
          </a:xfrm>
        </p:spPr>
        <p:txBody>
          <a:bodyPr>
            <a:normAutofit lnSpcReduction="10000"/>
          </a:bodyPr>
          <a:lstStyle/>
          <a:p>
            <a:pPr marL="0" indent="0">
              <a:buNone/>
            </a:pPr>
            <a:endParaRPr lang="en-US" sz="2000" dirty="0"/>
          </a:p>
          <a:p>
            <a:endParaRPr lang="en-US" sz="2000" dirty="0"/>
          </a:p>
          <a:p>
            <a:pPr marL="0" indent="0">
              <a:buNone/>
            </a:pPr>
            <a:r>
              <a:rPr lang="en-US" sz="4000" b="1" i="0" dirty="0">
                <a:solidFill>
                  <a:srgbClr val="3A3A3A"/>
                </a:solidFill>
                <a:effectLst/>
                <a:latin typeface="Calibri" panose="020F0502020204030204" pitchFamily="34" charset="0"/>
                <a:cs typeface="Calibri" panose="020F0502020204030204" pitchFamily="34" charset="0"/>
              </a:rPr>
              <a:t>Romans 12:2</a:t>
            </a:r>
            <a:br>
              <a:rPr lang="en-US" sz="4000" dirty="0">
                <a:latin typeface="Calibri" panose="020F0502020204030204" pitchFamily="34" charset="0"/>
                <a:cs typeface="Calibri" panose="020F0502020204030204" pitchFamily="34" charset="0"/>
              </a:rPr>
            </a:br>
            <a:r>
              <a:rPr lang="en-US" sz="4000" dirty="0">
                <a:latin typeface="Calibri" panose="020F0502020204030204" pitchFamily="34" charset="0"/>
                <a:cs typeface="Calibri" panose="020F0502020204030204" pitchFamily="34" charset="0"/>
              </a:rPr>
              <a:t>“</a:t>
            </a:r>
            <a:r>
              <a:rPr lang="en-US" sz="4000" b="0" i="0" dirty="0">
                <a:solidFill>
                  <a:srgbClr val="3A3A3A"/>
                </a:solidFill>
                <a:effectLst/>
                <a:latin typeface="Calibri" panose="020F0502020204030204" pitchFamily="34" charset="0"/>
                <a:cs typeface="Calibri" panose="020F0502020204030204" pitchFamily="34" charset="0"/>
              </a:rPr>
              <a:t>Do not be conformed to this world, but be transformed by the renewal of your mind, that by testing you may discern what is the will of God, what is good and acceptable and perfect.” (NIV)</a:t>
            </a:r>
            <a:r>
              <a:rPr lang="en-US" sz="5400" dirty="0"/>
              <a:t>		</a:t>
            </a:r>
            <a:r>
              <a:rPr lang="en-US" sz="2200" dirty="0"/>
              <a:t>			</a:t>
            </a:r>
          </a:p>
        </p:txBody>
      </p:sp>
    </p:spTree>
    <p:extLst>
      <p:ext uri="{BB962C8B-B14F-4D97-AF65-F5344CB8AC3E}">
        <p14:creationId xmlns:p14="http://schemas.microsoft.com/office/powerpoint/2010/main" val="225889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Goals through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463232"/>
          </a:xfrm>
        </p:spPr>
        <p:txBody>
          <a:bodyPr>
            <a:normAutofit fontScale="92500" lnSpcReduction="20000"/>
          </a:bodyPr>
          <a:lstStyle/>
          <a:p>
            <a:r>
              <a:rPr lang="en-US" sz="5400" dirty="0"/>
              <a:t>Effectively communicate Jesus’ teachings to our ministry participants</a:t>
            </a:r>
          </a:p>
          <a:p>
            <a:r>
              <a:rPr lang="en-US" sz="5400" dirty="0"/>
              <a:t>Be a vessel by which each participant can receive and grow into what God has for them </a:t>
            </a:r>
          </a:p>
          <a:p>
            <a:r>
              <a:rPr lang="en-US" sz="5400" dirty="0"/>
              <a:t>Inspire those participating to desire to lead a ministry			</a:t>
            </a:r>
            <a:r>
              <a:rPr lang="en-US" sz="2200" dirty="0"/>
              <a:t>			</a:t>
            </a:r>
          </a:p>
        </p:txBody>
      </p:sp>
    </p:spTree>
    <p:extLst>
      <p:ext uri="{BB962C8B-B14F-4D97-AF65-F5344CB8AC3E}">
        <p14:creationId xmlns:p14="http://schemas.microsoft.com/office/powerpoint/2010/main" val="1438608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“Becoming good at anything”</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251960"/>
          </a:xfrm>
        </p:spPr>
        <p:txBody>
          <a:bodyPr>
            <a:normAutofit/>
          </a:bodyPr>
          <a:lstStyle/>
          <a:p>
            <a:pPr marL="0" indent="0">
              <a:buNone/>
            </a:pPr>
            <a:r>
              <a:rPr lang="en-US" sz="3200" b="0" i="0" dirty="0">
                <a:effectLst/>
              </a:rPr>
              <a:t>“The emerging picture from studies is that 10,000 hours of practice is required to achieve the level of mastery associated with being a </a:t>
            </a:r>
            <a:r>
              <a:rPr lang="en-US" sz="3200" b="0" i="1" dirty="0">
                <a:effectLst/>
              </a:rPr>
              <a:t>world-class</a:t>
            </a:r>
            <a:r>
              <a:rPr lang="en-US" sz="3200" b="0" i="0" dirty="0">
                <a:effectLst/>
              </a:rPr>
              <a:t> expert—in anything.” </a:t>
            </a:r>
          </a:p>
          <a:p>
            <a:pPr marL="0" indent="0">
              <a:buNone/>
            </a:pPr>
            <a:endParaRPr lang="en-US" sz="3200" dirty="0"/>
          </a:p>
          <a:p>
            <a:pPr marL="0" indent="0">
              <a:buNone/>
            </a:pPr>
            <a:r>
              <a:rPr lang="en-US" sz="3200" dirty="0"/>
              <a:t>				- </a:t>
            </a:r>
            <a:r>
              <a:rPr lang="en-US" sz="3200" i="1" dirty="0"/>
              <a:t>Outliers: The Story of Success</a:t>
            </a:r>
          </a:p>
          <a:p>
            <a:pPr marL="0" indent="0">
              <a:buNone/>
            </a:pPr>
            <a:r>
              <a:rPr lang="en-US" sz="3200" dirty="0"/>
              <a:t>				   Malcolm Gladwell, 2008</a:t>
            </a:r>
            <a:endParaRPr lang="en-US" sz="4400" dirty="0"/>
          </a:p>
          <a:p>
            <a:pPr marL="0" indent="0">
              <a:buNone/>
            </a:pPr>
            <a:endParaRPr lang="en-US" sz="2200" dirty="0"/>
          </a:p>
        </p:txBody>
      </p:sp>
    </p:spTree>
    <p:extLst>
      <p:ext uri="{BB962C8B-B14F-4D97-AF65-F5344CB8AC3E}">
        <p14:creationId xmlns:p14="http://schemas.microsoft.com/office/powerpoint/2010/main" val="1531659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CBA4625-C015-4883-B6F1-34B52ED59C42}"/>
              </a:ext>
            </a:extLst>
          </p:cNvPr>
          <p:cNvSpPr>
            <a:spLocks noGrp="1"/>
          </p:cNvSpPr>
          <p:nvPr>
            <p:ph type="title"/>
          </p:nvPr>
        </p:nvSpPr>
        <p:spPr>
          <a:xfrm>
            <a:off x="838200" y="365125"/>
            <a:ext cx="10515600" cy="1325563"/>
          </a:xfrm>
        </p:spPr>
        <p:txBody>
          <a:bodyPr>
            <a:normAutofit/>
          </a:bodyPr>
          <a:lstStyle/>
          <a:p>
            <a:r>
              <a:rPr lang="en-US" sz="6000" dirty="0">
                <a:latin typeface="+mn-lt"/>
              </a:rPr>
              <a:t>Focus On Your Craft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1DA4F988-4F70-46F5-8C88-22A71938C483}"/>
              </a:ext>
            </a:extLst>
          </p:cNvPr>
          <p:cNvSpPr>
            <a:spLocks noGrp="1"/>
          </p:cNvSpPr>
          <p:nvPr>
            <p:ph idx="1"/>
          </p:nvPr>
        </p:nvSpPr>
        <p:spPr>
          <a:xfrm>
            <a:off x="838200" y="1929384"/>
            <a:ext cx="10515600" cy="4251960"/>
          </a:xfrm>
        </p:spPr>
        <p:txBody>
          <a:bodyPr>
            <a:noAutofit/>
          </a:bodyPr>
          <a:lstStyle/>
          <a:p>
            <a:pPr lvl="1"/>
            <a:r>
              <a:rPr lang="en-US" sz="3600" dirty="0"/>
              <a:t>Remain conscious of the nobility of the mission</a:t>
            </a:r>
          </a:p>
          <a:p>
            <a:pPr lvl="2"/>
            <a:r>
              <a:rPr lang="en-US" sz="3600" dirty="0"/>
              <a:t>Importance of what we’re engaged in</a:t>
            </a:r>
          </a:p>
          <a:p>
            <a:pPr lvl="2"/>
            <a:r>
              <a:rPr lang="en-US" sz="3600" dirty="0"/>
              <a:t>Changing lives</a:t>
            </a:r>
          </a:p>
          <a:p>
            <a:pPr marL="457200" lvl="1" indent="0">
              <a:buNone/>
            </a:pPr>
            <a:endParaRPr lang="en-US" sz="3600" dirty="0"/>
          </a:p>
          <a:p>
            <a:pPr lvl="1"/>
            <a:r>
              <a:rPr lang="en-US" sz="3600" dirty="0"/>
              <a:t>Honor your role conveying God’s message</a:t>
            </a:r>
          </a:p>
          <a:p>
            <a:pPr lvl="2"/>
            <a:r>
              <a:rPr lang="en-US" sz="3600" dirty="0"/>
              <a:t>Acknowledging importance of the mission</a:t>
            </a:r>
          </a:p>
          <a:p>
            <a:pPr lvl="2"/>
            <a:r>
              <a:rPr lang="en-US" sz="3600" dirty="0"/>
              <a:t>Be “all in” - responsibility/accountability</a:t>
            </a:r>
          </a:p>
          <a:p>
            <a:pPr lvl="1"/>
            <a:endParaRPr lang="en-US" sz="3600" dirty="0"/>
          </a:p>
          <a:p>
            <a:pPr lvl="2"/>
            <a:endParaRPr lang="en-US" sz="3600" dirty="0"/>
          </a:p>
          <a:p>
            <a:pPr lvl="1"/>
            <a:endParaRPr lang="en-US" sz="4400" dirty="0"/>
          </a:p>
          <a:p>
            <a:pPr lvl="1"/>
            <a:endParaRPr lang="en-US" sz="4400" dirty="0"/>
          </a:p>
          <a:p>
            <a:pPr lvl="1"/>
            <a:endParaRPr lang="en-US" sz="4000" dirty="0"/>
          </a:p>
          <a:p>
            <a:endParaRPr lang="en-US" sz="4400" dirty="0"/>
          </a:p>
          <a:p>
            <a:endParaRPr lang="en-US" sz="4400" dirty="0"/>
          </a:p>
        </p:txBody>
      </p:sp>
    </p:spTree>
    <p:extLst>
      <p:ext uri="{BB962C8B-B14F-4D97-AF65-F5344CB8AC3E}">
        <p14:creationId xmlns:p14="http://schemas.microsoft.com/office/powerpoint/2010/main" val="970510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Application xmlns="http://www.sap.com/cof/ao/powerpoint/application">
  <com.sap.ip.bi.pioneer>
    <Version>4</Version>
    <AAO_Revision>2.4.3.69599</AAO_Revision>
    <RefreshOnOpen>False</RefreshOnOpen>
    <PlanningModeSetToChangeMode>True</PlanningModeSetToChangeMode>
    <Cleaned>False</Cleaned>
    <ForcePromptOnInitialRefresh>False</ForcePromptOnInitialRefresh>
    <StorePromptsInDocument>True</StorePromptsInDocument>
    <MergeVariables>False</MergeVariables>
    <WorkingMode>Local</WorkingMode>
    <RefreshPlanningObjectsOnRefreshAll>True</RefreshPlanningObjectsOnRefreshAll>
    <Items/>
  </com.sap.ip.bi.pioneer>
</Application>
</file>

<file path=customXml/item2.xml><?xml version="1.0" encoding="utf-8"?>
<Application xmlns="http://www.sap.com/cof/powerpoint/application">
  <Version>2</Version>
  <Revision>2.4.3.69599</Revision>
</Application>
</file>

<file path=customXml/itemProps1.xml><?xml version="1.0" encoding="utf-8"?>
<ds:datastoreItem xmlns:ds="http://schemas.openxmlformats.org/officeDocument/2006/customXml" ds:itemID="{0BD9697B-706C-4413-89D0-3770B72A35FC}">
  <ds:schemaRefs>
    <ds:schemaRef ds:uri="http://www.sap.com/cof/ao/powerpoint/application"/>
  </ds:schemaRefs>
</ds:datastoreItem>
</file>

<file path=customXml/itemProps2.xml><?xml version="1.0" encoding="utf-8"?>
<ds:datastoreItem xmlns:ds="http://schemas.openxmlformats.org/officeDocument/2006/customXml" ds:itemID="{D83BCCD7-7C30-4DF3-B417-246BDB0A6EAB}">
  <ds:schemaRefs>
    <ds:schemaRef ds:uri="http://www.sap.com/cof/powerpoint/application"/>
  </ds:schemaRefs>
</ds:datastoreItem>
</file>

<file path=docProps/app.xml><?xml version="1.0" encoding="utf-8"?>
<Properties xmlns="http://schemas.openxmlformats.org/officeDocument/2006/extended-properties" xmlns:vt="http://schemas.openxmlformats.org/officeDocument/2006/docPropsVTypes">
  <TotalTime>8931</TotalTime>
  <Words>530</Words>
  <Application>Microsoft Macintosh PowerPoint</Application>
  <PresentationFormat>Widescreen</PresentationFormat>
  <Paragraphs>150</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Focus On Your Craft</vt:lpstr>
      <vt:lpstr>Focus On Your Craft</vt:lpstr>
      <vt:lpstr>Focus On Your Craft</vt:lpstr>
      <vt:lpstr>Focus on Your Craft</vt:lpstr>
      <vt:lpstr>Focus On Your Craft</vt:lpstr>
      <vt:lpstr>Focus On Your Craft</vt:lpstr>
      <vt:lpstr>Goals through your Craft</vt:lpstr>
      <vt:lpstr>“Becoming good at anything”</vt:lpstr>
      <vt:lpstr>Focus On Your Craft</vt:lpstr>
      <vt:lpstr>Focus On Your Craft</vt:lpstr>
      <vt:lpstr>Focus On Your Craft</vt:lpstr>
      <vt:lpstr>Focus On Your Craft</vt:lpstr>
      <vt:lpstr>Focus On Your Craft</vt:lpstr>
      <vt:lpstr>Focus On Your Craft</vt:lpstr>
      <vt:lpstr>Focus On Your Craft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With Intent</dc:title>
  <dc:creator>Darrell, Bob</dc:creator>
  <cp:lastModifiedBy>dhperson62@gmail.com</cp:lastModifiedBy>
  <cp:revision>25</cp:revision>
  <cp:lastPrinted>2022-06-09T16:35:37Z</cp:lastPrinted>
  <dcterms:created xsi:type="dcterms:W3CDTF">2022-05-21T15:51:27Z</dcterms:created>
  <dcterms:modified xsi:type="dcterms:W3CDTF">2022-11-13T18:36:45Z</dcterms:modified>
</cp:coreProperties>
</file>