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20"/>
  </p:notesMasterIdLst>
  <p:sldIdLst>
    <p:sldId id="256" r:id="rId2"/>
    <p:sldId id="268" r:id="rId3"/>
    <p:sldId id="257" r:id="rId4"/>
    <p:sldId id="258" r:id="rId5"/>
    <p:sldId id="272" r:id="rId6"/>
    <p:sldId id="260" r:id="rId7"/>
    <p:sldId id="273" r:id="rId8"/>
    <p:sldId id="261" r:id="rId9"/>
    <p:sldId id="262" r:id="rId10"/>
    <p:sldId id="263" r:id="rId11"/>
    <p:sldId id="264" r:id="rId12"/>
    <p:sldId id="265" r:id="rId13"/>
    <p:sldId id="259" r:id="rId14"/>
    <p:sldId id="274" r:id="rId15"/>
    <p:sldId id="269" r:id="rId16"/>
    <p:sldId id="270" r:id="rId17"/>
    <p:sldId id="266"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79498"/>
  </p:normalViewPr>
  <p:slideViewPr>
    <p:cSldViewPr snapToGrid="0">
      <p:cViewPr varScale="1">
        <p:scale>
          <a:sx n="83" d="100"/>
          <a:sy n="83" d="100"/>
        </p:scale>
        <p:origin x="1456"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EF7CF0-2112-1845-AFED-B2F28B5C71DA}" type="datetimeFigureOut">
              <a:rPr lang="en-US" smtClean="0"/>
              <a:t>11/13/22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0AD31-F0CC-5445-886B-F612BDBCA0C6}" type="slidenum">
              <a:rPr lang="en-US" smtClean="0"/>
              <a:t>‹#›</a:t>
            </a:fld>
            <a:endParaRPr lang="en-US"/>
          </a:p>
        </p:txBody>
      </p:sp>
    </p:spTree>
    <p:extLst>
      <p:ext uri="{BB962C8B-B14F-4D97-AF65-F5344CB8AC3E}">
        <p14:creationId xmlns:p14="http://schemas.microsoft.com/office/powerpoint/2010/main" val="714423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 GOOD at?</a:t>
            </a:r>
          </a:p>
        </p:txBody>
      </p:sp>
      <p:sp>
        <p:nvSpPr>
          <p:cNvPr id="4" name="Slide Number Placeholder 3"/>
          <p:cNvSpPr>
            <a:spLocks noGrp="1"/>
          </p:cNvSpPr>
          <p:nvPr>
            <p:ph type="sldNum" sz="quarter" idx="5"/>
          </p:nvPr>
        </p:nvSpPr>
        <p:spPr/>
        <p:txBody>
          <a:bodyPr/>
          <a:lstStyle/>
          <a:p>
            <a:fld id="{2040AD31-F0CC-5445-886B-F612BDBCA0C6}" type="slidenum">
              <a:rPr lang="en-US" smtClean="0"/>
              <a:t>6</a:t>
            </a:fld>
            <a:endParaRPr lang="en-US"/>
          </a:p>
        </p:txBody>
      </p:sp>
    </p:spTree>
    <p:extLst>
      <p:ext uri="{BB962C8B-B14F-4D97-AF65-F5344CB8AC3E}">
        <p14:creationId xmlns:p14="http://schemas.microsoft.com/office/powerpoint/2010/main" val="1915532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0AD31-F0CC-5445-886B-F612BDBCA0C6}" type="slidenum">
              <a:rPr lang="en-US" smtClean="0"/>
              <a:t>15</a:t>
            </a:fld>
            <a:endParaRPr lang="en-US"/>
          </a:p>
        </p:txBody>
      </p:sp>
    </p:spTree>
    <p:extLst>
      <p:ext uri="{BB962C8B-B14F-4D97-AF65-F5344CB8AC3E}">
        <p14:creationId xmlns:p14="http://schemas.microsoft.com/office/powerpoint/2010/main" val="400508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enemy will try to convince us that we will fail at something so there is no need in us trying.</a:t>
            </a:r>
          </a:p>
          <a:p>
            <a:endParaRPr lang="en-US" dirty="0"/>
          </a:p>
          <a:p>
            <a:r>
              <a:rPr lang="en-US" dirty="0"/>
              <a:t>The enemy will try to get us to compare ourselves to someone else and create doubt that we can do the task as well as the person we are comparing ourselves to.</a:t>
            </a:r>
          </a:p>
          <a:p>
            <a:endParaRPr lang="en-US" dirty="0"/>
          </a:p>
          <a:p>
            <a:r>
              <a:rPr lang="en-US" dirty="0"/>
              <a:t>The enemy will try to convince us that we are comfortable in our current location and we are doing God’s work right where we are, there is no need for us to move.</a:t>
            </a:r>
          </a:p>
          <a:p>
            <a:endParaRPr lang="en-US" dirty="0"/>
          </a:p>
          <a:p>
            <a:r>
              <a:rPr lang="en-US" dirty="0"/>
              <a:t>The enemy will use pride, to convince us that our current task will not be accomplished “properly: if we move on to something else.</a:t>
            </a:r>
          </a:p>
          <a:p>
            <a:endParaRPr lang="en-US" dirty="0"/>
          </a:p>
          <a:p>
            <a:r>
              <a:rPr lang="en-US" dirty="0"/>
              <a:t>For some of us we have the spirit of Jonah and don’t want to use our gifts to serve a group that God has directed us to bless.</a:t>
            </a:r>
          </a:p>
          <a:p>
            <a:endParaRPr lang="en-US" dirty="0"/>
          </a:p>
        </p:txBody>
      </p:sp>
      <p:sp>
        <p:nvSpPr>
          <p:cNvPr id="4" name="Slide Number Placeholder 3"/>
          <p:cNvSpPr>
            <a:spLocks noGrp="1"/>
          </p:cNvSpPr>
          <p:nvPr>
            <p:ph type="sldNum" sz="quarter" idx="5"/>
          </p:nvPr>
        </p:nvSpPr>
        <p:spPr/>
        <p:txBody>
          <a:bodyPr/>
          <a:lstStyle/>
          <a:p>
            <a:fld id="{2040AD31-F0CC-5445-886B-F612BDBCA0C6}" type="slidenum">
              <a:rPr lang="en-US" smtClean="0"/>
              <a:t>16</a:t>
            </a:fld>
            <a:endParaRPr lang="en-US"/>
          </a:p>
        </p:txBody>
      </p:sp>
    </p:spTree>
    <p:extLst>
      <p:ext uri="{BB962C8B-B14F-4D97-AF65-F5344CB8AC3E}">
        <p14:creationId xmlns:p14="http://schemas.microsoft.com/office/powerpoint/2010/main" val="180975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0AD31-F0CC-5445-886B-F612BDBCA0C6}" type="slidenum">
              <a:rPr lang="en-US" smtClean="0"/>
              <a:t>17</a:t>
            </a:fld>
            <a:endParaRPr lang="en-US"/>
          </a:p>
        </p:txBody>
      </p:sp>
    </p:spTree>
    <p:extLst>
      <p:ext uri="{BB962C8B-B14F-4D97-AF65-F5344CB8AC3E}">
        <p14:creationId xmlns:p14="http://schemas.microsoft.com/office/powerpoint/2010/main" val="1528393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0AD31-F0CC-5445-886B-F612BDBCA0C6}" type="slidenum">
              <a:rPr lang="en-US" smtClean="0"/>
              <a:t>18</a:t>
            </a:fld>
            <a:endParaRPr lang="en-US"/>
          </a:p>
        </p:txBody>
      </p:sp>
    </p:spTree>
    <p:extLst>
      <p:ext uri="{BB962C8B-B14F-4D97-AF65-F5344CB8AC3E}">
        <p14:creationId xmlns:p14="http://schemas.microsoft.com/office/powerpoint/2010/main" val="3179763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 GOOD at?</a:t>
            </a:r>
          </a:p>
        </p:txBody>
      </p:sp>
      <p:sp>
        <p:nvSpPr>
          <p:cNvPr id="4" name="Slide Number Placeholder 3"/>
          <p:cNvSpPr>
            <a:spLocks noGrp="1"/>
          </p:cNvSpPr>
          <p:nvPr>
            <p:ph type="sldNum" sz="quarter" idx="5"/>
          </p:nvPr>
        </p:nvSpPr>
        <p:spPr/>
        <p:txBody>
          <a:bodyPr/>
          <a:lstStyle/>
          <a:p>
            <a:fld id="{2040AD31-F0CC-5445-886B-F612BDBCA0C6}" type="slidenum">
              <a:rPr lang="en-US" smtClean="0"/>
              <a:t>7</a:t>
            </a:fld>
            <a:endParaRPr lang="en-US"/>
          </a:p>
        </p:txBody>
      </p:sp>
    </p:spTree>
    <p:extLst>
      <p:ext uri="{BB962C8B-B14F-4D97-AF65-F5344CB8AC3E}">
        <p14:creationId xmlns:p14="http://schemas.microsoft.com/office/powerpoint/2010/main" val="1321428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LOVE?</a:t>
            </a:r>
          </a:p>
        </p:txBody>
      </p:sp>
      <p:sp>
        <p:nvSpPr>
          <p:cNvPr id="4" name="Slide Number Placeholder 3"/>
          <p:cNvSpPr>
            <a:spLocks noGrp="1"/>
          </p:cNvSpPr>
          <p:nvPr>
            <p:ph type="sldNum" sz="quarter" idx="5"/>
          </p:nvPr>
        </p:nvSpPr>
        <p:spPr/>
        <p:txBody>
          <a:bodyPr/>
          <a:lstStyle/>
          <a:p>
            <a:fld id="{2040AD31-F0CC-5445-886B-F612BDBCA0C6}" type="slidenum">
              <a:rPr lang="en-US" smtClean="0"/>
              <a:t>8</a:t>
            </a:fld>
            <a:endParaRPr lang="en-US"/>
          </a:p>
        </p:txBody>
      </p:sp>
    </p:spTree>
    <p:extLst>
      <p:ext uri="{BB962C8B-B14F-4D97-AF65-F5344CB8AC3E}">
        <p14:creationId xmlns:p14="http://schemas.microsoft.com/office/powerpoint/2010/main" val="3189789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others notice you’re both good at and love?</a:t>
            </a:r>
          </a:p>
        </p:txBody>
      </p:sp>
      <p:sp>
        <p:nvSpPr>
          <p:cNvPr id="4" name="Slide Number Placeholder 3"/>
          <p:cNvSpPr>
            <a:spLocks noGrp="1"/>
          </p:cNvSpPr>
          <p:nvPr>
            <p:ph type="sldNum" sz="quarter" idx="5"/>
          </p:nvPr>
        </p:nvSpPr>
        <p:spPr/>
        <p:txBody>
          <a:bodyPr/>
          <a:lstStyle/>
          <a:p>
            <a:fld id="{2040AD31-F0CC-5445-886B-F612BDBCA0C6}" type="slidenum">
              <a:rPr lang="en-US" smtClean="0"/>
              <a:t>9</a:t>
            </a:fld>
            <a:endParaRPr lang="en-US"/>
          </a:p>
        </p:txBody>
      </p:sp>
    </p:spTree>
    <p:extLst>
      <p:ext uri="{BB962C8B-B14F-4D97-AF65-F5344CB8AC3E}">
        <p14:creationId xmlns:p14="http://schemas.microsoft.com/office/powerpoint/2010/main" val="849467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 and his bother Andrew were </a:t>
            </a:r>
            <a:r>
              <a:rPr lang="en-US" dirty="0" err="1"/>
              <a:t>Gaililean</a:t>
            </a:r>
            <a:r>
              <a:rPr lang="en-US" dirty="0"/>
              <a:t> fishermen, and both had been called to follow Jesus as “fishers of men”. (Matthew 4:19)</a:t>
            </a:r>
          </a:p>
          <a:p>
            <a:r>
              <a:rPr lang="en-US" dirty="0"/>
              <a:t>Despite their similarities, their predispositions and giftings were different.</a:t>
            </a:r>
          </a:p>
          <a:p>
            <a:r>
              <a:rPr lang="en-US" dirty="0"/>
              <a:t>Peter was more headstrong, more brash, what we might call a “born leader” in today vernacular.</a:t>
            </a:r>
          </a:p>
          <a:p>
            <a:r>
              <a:rPr lang="en-US" dirty="0"/>
              <a:t>Andrew in converse was quieter, less obtrusive, and he was always bringing people to Jesus.</a:t>
            </a:r>
          </a:p>
          <a:p>
            <a:r>
              <a:rPr lang="en-US" dirty="0"/>
              <a:t>Peter and Andrew were gifted uniquely, and while called to the same life purpose – to lead people to Christ –they took different vocational routes.</a:t>
            </a:r>
          </a:p>
          <a:p>
            <a:r>
              <a:rPr lang="en-US" dirty="0"/>
              <a:t>Peter was called by Jesus to lead the early church, after Jesus’ death and resurrection.</a:t>
            </a:r>
          </a:p>
          <a:p>
            <a:r>
              <a:rPr lang="en-US" dirty="0"/>
              <a:t>Church tradition tells us that Andrew became a missionary in the region of the Black Sea after Jesus’ death and resurrection.</a:t>
            </a:r>
          </a:p>
          <a:p>
            <a:endParaRPr lang="en-US" dirty="0"/>
          </a:p>
          <a:p>
            <a:endParaRPr lang="en-US" dirty="0"/>
          </a:p>
        </p:txBody>
      </p:sp>
      <p:sp>
        <p:nvSpPr>
          <p:cNvPr id="4" name="Slide Number Placeholder 3"/>
          <p:cNvSpPr>
            <a:spLocks noGrp="1"/>
          </p:cNvSpPr>
          <p:nvPr>
            <p:ph type="sldNum" sz="quarter" idx="5"/>
          </p:nvPr>
        </p:nvSpPr>
        <p:spPr/>
        <p:txBody>
          <a:bodyPr/>
          <a:lstStyle/>
          <a:p>
            <a:fld id="{2040AD31-F0CC-5445-886B-F612BDBCA0C6}" type="slidenum">
              <a:rPr lang="en-US" smtClean="0"/>
              <a:t>10</a:t>
            </a:fld>
            <a:endParaRPr lang="en-US"/>
          </a:p>
        </p:txBody>
      </p:sp>
    </p:spTree>
    <p:extLst>
      <p:ext uri="{BB962C8B-B14F-4D97-AF65-F5344CB8AC3E}">
        <p14:creationId xmlns:p14="http://schemas.microsoft.com/office/powerpoint/2010/main" val="1111837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and I are called to the same – to lead people to Christ, to be fishers of men and women.</a:t>
            </a:r>
          </a:p>
          <a:p>
            <a:r>
              <a:rPr lang="en-US" dirty="0"/>
              <a:t>That is our faith calling.</a:t>
            </a:r>
          </a:p>
          <a:p>
            <a:r>
              <a:rPr lang="en-US" dirty="0"/>
              <a:t>It will never change.</a:t>
            </a:r>
          </a:p>
        </p:txBody>
      </p:sp>
      <p:sp>
        <p:nvSpPr>
          <p:cNvPr id="4" name="Slide Number Placeholder 3"/>
          <p:cNvSpPr>
            <a:spLocks noGrp="1"/>
          </p:cNvSpPr>
          <p:nvPr>
            <p:ph type="sldNum" sz="quarter" idx="5"/>
          </p:nvPr>
        </p:nvSpPr>
        <p:spPr/>
        <p:txBody>
          <a:bodyPr/>
          <a:lstStyle/>
          <a:p>
            <a:fld id="{2040AD31-F0CC-5445-886B-F612BDBCA0C6}" type="slidenum">
              <a:rPr lang="en-US" smtClean="0"/>
              <a:t>11</a:t>
            </a:fld>
            <a:endParaRPr lang="en-US"/>
          </a:p>
        </p:txBody>
      </p:sp>
    </p:spTree>
    <p:extLst>
      <p:ext uri="{BB962C8B-B14F-4D97-AF65-F5344CB8AC3E}">
        <p14:creationId xmlns:p14="http://schemas.microsoft.com/office/powerpoint/2010/main" val="3568128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two people have identical predispositions, innate curiosities, or the same set of trusted leaders speaking into them.</a:t>
            </a:r>
          </a:p>
          <a:p>
            <a:r>
              <a:rPr lang="en-US" dirty="0"/>
              <a:t>Each of us is called to walk into our vocational calling the way only we can.</a:t>
            </a:r>
          </a:p>
          <a:p>
            <a:endParaRPr lang="en-US" dirty="0"/>
          </a:p>
          <a:p>
            <a:r>
              <a:rPr lang="en-US" dirty="0"/>
              <a:t>Unlike our faith calling, our vocational calling and vocational seasons will change.</a:t>
            </a:r>
          </a:p>
          <a:p>
            <a:r>
              <a:rPr lang="en-US" dirty="0"/>
              <a:t>God will use our unique abilities:</a:t>
            </a:r>
          </a:p>
          <a:p>
            <a:r>
              <a:rPr lang="en-US" dirty="0"/>
              <a:t>	Whether that’s </a:t>
            </a:r>
            <a:r>
              <a:rPr lang="en-US" dirty="0" err="1"/>
              <a:t>curiousity</a:t>
            </a:r>
            <a:endParaRPr lang="en-US" dirty="0"/>
          </a:p>
          <a:p>
            <a:r>
              <a:rPr lang="en-US" dirty="0"/>
              <a:t>	Creativity</a:t>
            </a:r>
          </a:p>
          <a:p>
            <a:r>
              <a:rPr lang="en-US" dirty="0"/>
              <a:t>	or like in Peter’s case, leadership</a:t>
            </a:r>
          </a:p>
          <a:p>
            <a:r>
              <a:rPr lang="en-US" dirty="0"/>
              <a:t>	AND HE will ask us to use those gifts WHEREVER we are placed, </a:t>
            </a:r>
          </a:p>
          <a:p>
            <a:r>
              <a:rPr lang="en-US" dirty="0"/>
              <a:t>	in whatever vocational season, to show people the love of Christ.</a:t>
            </a:r>
          </a:p>
          <a:p>
            <a:endParaRPr lang="en-US" dirty="0"/>
          </a:p>
          <a:p>
            <a:r>
              <a:rPr lang="en-US" dirty="0"/>
              <a:t>I encourage you to meditate on what you’re good at, what you love, and what others notice you’re good at and love … then use those gifts and talents wherever you’re called, in whatever vocational season, knowing there is only one you.</a:t>
            </a:r>
          </a:p>
          <a:p>
            <a:r>
              <a:rPr lang="en-US" dirty="0"/>
              <a:t>Your particular vocational callings will be unlike anyone else’s.</a:t>
            </a:r>
          </a:p>
          <a:p>
            <a:r>
              <a:rPr lang="en-US" dirty="0"/>
              <a:t>They will be as unique as the three billion plus character code of your DNA.</a:t>
            </a:r>
          </a:p>
        </p:txBody>
      </p:sp>
      <p:sp>
        <p:nvSpPr>
          <p:cNvPr id="4" name="Slide Number Placeholder 3"/>
          <p:cNvSpPr>
            <a:spLocks noGrp="1"/>
          </p:cNvSpPr>
          <p:nvPr>
            <p:ph type="sldNum" sz="quarter" idx="5"/>
          </p:nvPr>
        </p:nvSpPr>
        <p:spPr/>
        <p:txBody>
          <a:bodyPr/>
          <a:lstStyle/>
          <a:p>
            <a:fld id="{2040AD31-F0CC-5445-886B-F612BDBCA0C6}" type="slidenum">
              <a:rPr lang="en-US" smtClean="0"/>
              <a:t>12</a:t>
            </a:fld>
            <a:endParaRPr lang="en-US"/>
          </a:p>
        </p:txBody>
      </p:sp>
    </p:spTree>
    <p:extLst>
      <p:ext uri="{BB962C8B-B14F-4D97-AF65-F5344CB8AC3E}">
        <p14:creationId xmlns:p14="http://schemas.microsoft.com/office/powerpoint/2010/main" val="914193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when you limit the notion of calling to your vocation?</a:t>
            </a:r>
          </a:p>
          <a:p>
            <a:r>
              <a:rPr lang="en-US" dirty="0"/>
              <a:t>To your career?</a:t>
            </a:r>
          </a:p>
          <a:p>
            <a:r>
              <a:rPr lang="en-US" dirty="0"/>
              <a:t>To your daily obligations?</a:t>
            </a:r>
          </a:p>
          <a:p>
            <a:endParaRPr lang="en-US" dirty="0"/>
          </a:p>
          <a:p>
            <a:r>
              <a:rPr lang="en-US" dirty="0"/>
              <a:t>Our day to day jobs and vocations comprise part of our calling.</a:t>
            </a:r>
          </a:p>
          <a:p>
            <a:endParaRPr lang="en-US" dirty="0"/>
          </a:p>
          <a:p>
            <a:endParaRPr lang="en-US" dirty="0"/>
          </a:p>
        </p:txBody>
      </p:sp>
      <p:sp>
        <p:nvSpPr>
          <p:cNvPr id="4" name="Slide Number Placeholder 3"/>
          <p:cNvSpPr>
            <a:spLocks noGrp="1"/>
          </p:cNvSpPr>
          <p:nvPr>
            <p:ph type="sldNum" sz="quarter" idx="5"/>
          </p:nvPr>
        </p:nvSpPr>
        <p:spPr/>
        <p:txBody>
          <a:bodyPr/>
          <a:lstStyle/>
          <a:p>
            <a:fld id="{2040AD31-F0CC-5445-886B-F612BDBCA0C6}" type="slidenum">
              <a:rPr lang="en-US" smtClean="0"/>
              <a:t>13</a:t>
            </a:fld>
            <a:endParaRPr lang="en-US"/>
          </a:p>
        </p:txBody>
      </p:sp>
    </p:spTree>
    <p:extLst>
      <p:ext uri="{BB962C8B-B14F-4D97-AF65-F5344CB8AC3E}">
        <p14:creationId xmlns:p14="http://schemas.microsoft.com/office/powerpoint/2010/main" val="4160184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 GOOD at?</a:t>
            </a:r>
          </a:p>
        </p:txBody>
      </p:sp>
      <p:sp>
        <p:nvSpPr>
          <p:cNvPr id="4" name="Slide Number Placeholder 3"/>
          <p:cNvSpPr>
            <a:spLocks noGrp="1"/>
          </p:cNvSpPr>
          <p:nvPr>
            <p:ph type="sldNum" sz="quarter" idx="5"/>
          </p:nvPr>
        </p:nvSpPr>
        <p:spPr/>
        <p:txBody>
          <a:bodyPr/>
          <a:lstStyle/>
          <a:p>
            <a:fld id="{2040AD31-F0CC-5445-886B-F612BDBCA0C6}" type="slidenum">
              <a:rPr lang="en-US" smtClean="0"/>
              <a:t>14</a:t>
            </a:fld>
            <a:endParaRPr lang="en-US"/>
          </a:p>
        </p:txBody>
      </p:sp>
    </p:spTree>
    <p:extLst>
      <p:ext uri="{BB962C8B-B14F-4D97-AF65-F5344CB8AC3E}">
        <p14:creationId xmlns:p14="http://schemas.microsoft.com/office/powerpoint/2010/main" val="1862655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69246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79246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7008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11/13/22</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099175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59031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44598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92196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2531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3199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5700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11/13/22</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68587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11/13/22</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314122218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5" r:id="rId6"/>
    <p:sldLayoutId id="2147483730" r:id="rId7"/>
    <p:sldLayoutId id="2147483731" r:id="rId8"/>
    <p:sldLayoutId id="2147483732" r:id="rId9"/>
    <p:sldLayoutId id="2147483734" r:id="rId10"/>
    <p:sldLayoutId id="2147483733"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duHfle5V1SA?feature=oemb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a:bodyPr>
          <a:lstStyle/>
          <a:p>
            <a:pPr algn="l"/>
            <a:r>
              <a:rPr lang="en-US" dirty="0"/>
              <a:t>FOCUS ON YOUR CALLING</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r>
              <a:rPr lang="en-US" dirty="0"/>
              <a:t>REV KEVIN SWANN, PASTOR</a:t>
            </a:r>
          </a:p>
          <a:p>
            <a:pPr algn="l"/>
            <a:r>
              <a:rPr lang="en-US" dirty="0"/>
              <a:t>REV SHAWN OVERBEY</a:t>
            </a:r>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2"/>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3">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2401098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fontScale="90000"/>
          </a:bodyPr>
          <a:lstStyle/>
          <a:p>
            <a:pPr algn="l"/>
            <a:r>
              <a:rPr lang="en-US" dirty="0"/>
              <a:t>PETER </a:t>
            </a:r>
            <a:br>
              <a:rPr lang="en-US" dirty="0"/>
            </a:br>
            <a:br>
              <a:rPr lang="en-US" dirty="0"/>
            </a:br>
            <a:r>
              <a:rPr lang="en-US" dirty="0"/>
              <a:t>V.</a:t>
            </a:r>
            <a:br>
              <a:rPr lang="en-US" dirty="0"/>
            </a:br>
            <a:br>
              <a:rPr lang="en-US" dirty="0"/>
            </a:br>
            <a:r>
              <a:rPr lang="en-US" dirty="0"/>
              <a:t>ANDREW</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1408252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a:bodyPr>
          <a:lstStyle/>
          <a:p>
            <a:pPr algn="l"/>
            <a:r>
              <a:rPr lang="en-US" dirty="0"/>
              <a:t>Faith calling</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1490583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a:bodyPr>
          <a:lstStyle/>
          <a:p>
            <a:pPr algn="l"/>
            <a:r>
              <a:rPr lang="en-US" dirty="0"/>
              <a:t>vocational calling</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1035413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fontScale="90000"/>
          </a:bodyPr>
          <a:lstStyle/>
          <a:p>
            <a:pPr algn="l"/>
            <a:r>
              <a:rPr lang="en-US" dirty="0"/>
              <a:t>WHAT HAPPENS WHEN YOU LIMIT YOUR  CALLING?</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3501224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a:bodyPr>
          <a:lstStyle/>
          <a:p>
            <a:pPr algn="l"/>
            <a:r>
              <a:rPr lang="en-US" dirty="0"/>
              <a:t>BREAK OUT</a:t>
            </a:r>
            <a:br>
              <a:rPr lang="en-US" dirty="0"/>
            </a:br>
            <a:br>
              <a:rPr lang="en-US" dirty="0"/>
            </a:br>
            <a:r>
              <a:rPr lang="en-US" dirty="0"/>
              <a:t>SESSION</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1349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357188" y="214312"/>
            <a:ext cx="8078568" cy="6522453"/>
          </a:xfrm>
        </p:spPr>
        <p:txBody>
          <a:bodyPr anchor="t">
            <a:normAutofit/>
          </a:bodyPr>
          <a:lstStyle/>
          <a:p>
            <a:pPr algn="l"/>
            <a:r>
              <a:rPr lang="en-US" dirty="0"/>
              <a:t>What interferes with you focusing on your calling?</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176083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1249006"/>
            <a:ext cx="7049868" cy="4402200"/>
          </a:xfrm>
        </p:spPr>
        <p:txBody>
          <a:bodyPr anchor="t">
            <a:normAutofit/>
          </a:bodyPr>
          <a:lstStyle/>
          <a:p>
            <a:pPr algn="l"/>
            <a:r>
              <a:rPr lang="en-US" dirty="0"/>
              <a:t>fear</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2059084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679320" y="-17634"/>
            <a:ext cx="7916040" cy="6857347"/>
          </a:xfrm>
        </p:spPr>
        <p:txBody>
          <a:bodyPr anchor="t">
            <a:normAutofit/>
          </a:bodyPr>
          <a:lstStyle/>
          <a:p>
            <a:pPr algn="l"/>
            <a:r>
              <a:rPr lang="en-US" sz="5400" dirty="0"/>
              <a:t>2 peter 1:3-11</a:t>
            </a:r>
            <a:br>
              <a:rPr lang="en-US" sz="5400" dirty="0"/>
            </a:br>
            <a:br>
              <a:rPr lang="en-US" sz="5400" dirty="0"/>
            </a:br>
            <a:r>
              <a:rPr lang="en-US" sz="5400" dirty="0"/>
              <a:t>john 15:16</a:t>
            </a:r>
            <a:br>
              <a:rPr lang="en-US" sz="5400" dirty="0"/>
            </a:br>
            <a:br>
              <a:rPr lang="en-US" sz="5400" dirty="0"/>
            </a:br>
            <a:r>
              <a:rPr lang="en-US" sz="5400" dirty="0"/>
              <a:t>Jeremiah 29:11</a:t>
            </a:r>
            <a:br>
              <a:rPr lang="en-US" sz="5400" dirty="0"/>
            </a:br>
            <a:br>
              <a:rPr lang="en-US" sz="5400" dirty="0"/>
            </a:br>
            <a:r>
              <a:rPr lang="en-US" sz="5400" dirty="0"/>
              <a:t>1 Corinthians 12:12-26</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8595360" y="-14596"/>
            <a:ext cx="3788689"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1642306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357188" y="1529044"/>
            <a:ext cx="8078568" cy="5207721"/>
          </a:xfrm>
        </p:spPr>
        <p:txBody>
          <a:bodyPr anchor="t">
            <a:normAutofit/>
          </a:bodyPr>
          <a:lstStyle/>
          <a:p>
            <a:r>
              <a:rPr lang="en-US" dirty="0"/>
              <a:t>questions?</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422635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4634-3600-3748-6940-8B22B9CF49CC}"/>
              </a:ext>
            </a:extLst>
          </p:cNvPr>
          <p:cNvSpPr>
            <a:spLocks noGrp="1"/>
          </p:cNvSpPr>
          <p:nvPr>
            <p:ph type="title"/>
          </p:nvPr>
        </p:nvSpPr>
        <p:spPr/>
        <p:txBody>
          <a:bodyPr/>
          <a:lstStyle/>
          <a:p>
            <a:endParaRPr lang="en-US"/>
          </a:p>
        </p:txBody>
      </p:sp>
      <p:pic>
        <p:nvPicPr>
          <p:cNvPr id="4" name="Online Media 5" descr="2 Minute Meditation To Focus On Your Calling">
            <a:hlinkClick r:id="" action="ppaction://media"/>
            <a:extLst>
              <a:ext uri="{FF2B5EF4-FFF2-40B4-BE49-F238E27FC236}">
                <a16:creationId xmlns:a16="http://schemas.microsoft.com/office/drawing/2014/main" id="{71BDFA72-D40F-F8E2-78C0-A19BC4CBD79F}"/>
              </a:ext>
            </a:extLst>
          </p:cNvPr>
          <p:cNvPicPr>
            <a:picLocks noGrp="1" noRot="1" noChangeAspect="1"/>
          </p:cNvPicPr>
          <p:nvPr>
            <p:ph idx="1"/>
            <a:videoFile r:link="rId1"/>
          </p:nvPr>
        </p:nvPicPr>
        <p:blipFill>
          <a:blip r:embed="rId3"/>
          <a:stretch>
            <a:fillRect/>
          </a:stretch>
        </p:blipFill>
        <p:spPr>
          <a:xfrm>
            <a:off x="0" y="0"/>
            <a:ext cx="12192000" cy="6743700"/>
          </a:xfrm>
          <a:prstGeom prst="rect">
            <a:avLst/>
          </a:prstGeom>
        </p:spPr>
      </p:pic>
    </p:spTree>
    <p:extLst>
      <p:ext uri="{BB962C8B-B14F-4D97-AF65-F5344CB8AC3E}">
        <p14:creationId xmlns:p14="http://schemas.microsoft.com/office/powerpoint/2010/main" val="421164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a:bodyPr>
          <a:lstStyle/>
          <a:p>
            <a:pPr algn="l"/>
            <a:r>
              <a:rPr lang="en-US" dirty="0"/>
              <a:t>WHAT IS YOUR CALLING?</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2"/>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3">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3737796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ADD1-F198-AE19-5419-D5D9D60492AA}"/>
              </a:ext>
            </a:extLst>
          </p:cNvPr>
          <p:cNvSpPr>
            <a:spLocks noGrp="1"/>
          </p:cNvSpPr>
          <p:nvPr>
            <p:ph type="title"/>
          </p:nvPr>
        </p:nvSpPr>
        <p:spPr/>
        <p:txBody>
          <a:bodyPr anchor="t">
            <a:normAutofit/>
          </a:bodyPr>
          <a:lstStyle/>
          <a:p>
            <a:pPr algn="l"/>
            <a:endParaRPr lang="en-US" dirty="0"/>
          </a:p>
        </p:txBody>
      </p:sp>
      <p:sp>
        <p:nvSpPr>
          <p:cNvPr id="8" name="Content Placeholder 7">
            <a:extLst>
              <a:ext uri="{FF2B5EF4-FFF2-40B4-BE49-F238E27FC236}">
                <a16:creationId xmlns:a16="http://schemas.microsoft.com/office/drawing/2014/main" id="{A6119D69-DF68-36DF-9EBC-C219DED96A84}"/>
              </a:ext>
            </a:extLst>
          </p:cNvPr>
          <p:cNvSpPr>
            <a:spLocks noGrp="1"/>
          </p:cNvSpPr>
          <p:nvPr>
            <p:ph idx="1"/>
          </p:nvPr>
        </p:nvSpPr>
        <p:spPr>
          <a:xfrm>
            <a:off x="951614" y="627320"/>
            <a:ext cx="9906000" cy="6113721"/>
          </a:xfrm>
        </p:spPr>
        <p:txBody>
          <a:bodyPr>
            <a:noAutofit/>
          </a:bodyPr>
          <a:lstStyle/>
          <a:p>
            <a:r>
              <a:rPr lang="en-US" sz="6000" dirty="0">
                <a:latin typeface="Walbaum Display Light (Headings)"/>
              </a:rPr>
              <a:t>WIFE</a:t>
            </a:r>
          </a:p>
          <a:p>
            <a:r>
              <a:rPr lang="en-US" sz="6000" dirty="0">
                <a:latin typeface="Walbaum Display Light (Headings)"/>
              </a:rPr>
              <a:t>HUSBAND</a:t>
            </a:r>
          </a:p>
          <a:p>
            <a:r>
              <a:rPr lang="en-US" sz="6000" dirty="0">
                <a:latin typeface="Walbaum Display Light (Headings)"/>
              </a:rPr>
              <a:t>MOTHER</a:t>
            </a:r>
          </a:p>
          <a:p>
            <a:r>
              <a:rPr lang="en-US" sz="6000" dirty="0">
                <a:latin typeface="Walbaum Display Light (Headings)"/>
              </a:rPr>
              <a:t>FATHER</a:t>
            </a:r>
          </a:p>
          <a:p>
            <a:r>
              <a:rPr lang="en-US" sz="6000" dirty="0">
                <a:latin typeface="Walbaum Display Light (Headings)"/>
              </a:rPr>
              <a:t>DAUGHTER</a:t>
            </a:r>
          </a:p>
          <a:p>
            <a:r>
              <a:rPr lang="en-US" sz="6000" dirty="0">
                <a:latin typeface="Walbaum Display Light (Headings)"/>
              </a:rPr>
              <a:t>SON</a:t>
            </a:r>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2"/>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3">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65190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additive="base">
                                        <p:cTn id="3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 calcmode="lin" valueType="num">
                                      <p:cBhvr additive="base">
                                        <p:cTn id="4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EADD1-F198-AE19-5419-D5D9D60492AA}"/>
              </a:ext>
            </a:extLst>
          </p:cNvPr>
          <p:cNvSpPr>
            <a:spLocks noGrp="1"/>
          </p:cNvSpPr>
          <p:nvPr>
            <p:ph type="title"/>
          </p:nvPr>
        </p:nvSpPr>
        <p:spPr/>
        <p:txBody>
          <a:bodyPr anchor="t">
            <a:normAutofit/>
          </a:bodyPr>
          <a:lstStyle/>
          <a:p>
            <a:pPr marL="1143000" indent="-1143000" algn="l">
              <a:buFont typeface="Wingdings" panose="05000000000000000000" pitchFamily="2" charset="2"/>
              <a:buChar char="Ø"/>
            </a:pPr>
            <a:endParaRPr lang="en-US" dirty="0"/>
          </a:p>
        </p:txBody>
      </p:sp>
      <p:sp>
        <p:nvSpPr>
          <p:cNvPr id="8" name="Content Placeholder 7">
            <a:extLst>
              <a:ext uri="{FF2B5EF4-FFF2-40B4-BE49-F238E27FC236}">
                <a16:creationId xmlns:a16="http://schemas.microsoft.com/office/drawing/2014/main" id="{A6119D69-DF68-36DF-9EBC-C219DED96A84}"/>
              </a:ext>
            </a:extLst>
          </p:cNvPr>
          <p:cNvSpPr>
            <a:spLocks noGrp="1"/>
          </p:cNvSpPr>
          <p:nvPr>
            <p:ph idx="1"/>
          </p:nvPr>
        </p:nvSpPr>
        <p:spPr>
          <a:xfrm>
            <a:off x="951614" y="627320"/>
            <a:ext cx="9906000" cy="6113721"/>
          </a:xfrm>
        </p:spPr>
        <p:txBody>
          <a:bodyPr>
            <a:noAutofit/>
          </a:bodyPr>
          <a:lstStyle/>
          <a:p>
            <a:r>
              <a:rPr lang="en-US" sz="6000" dirty="0">
                <a:latin typeface="Walbaum Display Light (Headings)"/>
              </a:rPr>
              <a:t>EDUCATION</a:t>
            </a:r>
          </a:p>
          <a:p>
            <a:r>
              <a:rPr lang="en-US" sz="6000" dirty="0">
                <a:latin typeface="Walbaum Display Light (Headings)"/>
              </a:rPr>
              <a:t>HEALTH CARE</a:t>
            </a:r>
          </a:p>
          <a:p>
            <a:r>
              <a:rPr lang="en-US" sz="6000" dirty="0">
                <a:latin typeface="Walbaum Display Light (Headings)"/>
              </a:rPr>
              <a:t>MILITARY</a:t>
            </a:r>
          </a:p>
          <a:p>
            <a:r>
              <a:rPr lang="en-US" sz="6000" dirty="0">
                <a:latin typeface="Walbaum Display Light (Headings)"/>
              </a:rPr>
              <a:t>FOOD</a:t>
            </a:r>
          </a:p>
          <a:p>
            <a:r>
              <a:rPr lang="en-US" sz="6000" dirty="0">
                <a:latin typeface="Walbaum Display Light (Headings)"/>
              </a:rPr>
              <a:t>LAW</a:t>
            </a:r>
          </a:p>
          <a:p>
            <a:r>
              <a:rPr lang="en-US" sz="6000" dirty="0">
                <a:latin typeface="Walbaum Display Light (Headings)"/>
              </a:rPr>
              <a:t>GOVERNMENT</a:t>
            </a:r>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2"/>
          <a:srcRect l="17757" r="13375" b="-2"/>
          <a:stretch/>
        </p:blipFill>
        <p:spPr>
          <a:xfrm>
            <a:off x="6772940" y="-16982"/>
            <a:ext cx="5611110" cy="6874330"/>
          </a:xfrm>
          <a:custGeom>
            <a:avLst/>
            <a:gdLst/>
            <a:ahLst/>
            <a:cxnLst/>
            <a:rect l="l" t="t" r="r" b="b"/>
            <a:pathLst>
              <a:path w="6312196" h="6874330">
                <a:moveTo>
                  <a:pt x="2047193" y="0"/>
                </a:moveTo>
                <a:lnTo>
                  <a:pt x="6312196" y="0"/>
                </a:lnTo>
                <a:lnTo>
                  <a:pt x="6312196" y="6874330"/>
                </a:lnTo>
                <a:lnTo>
                  <a:pt x="0" y="6874330"/>
                </a:lnTo>
                <a:close/>
              </a:path>
            </a:pathLst>
          </a:custGeom>
        </p:spPr>
      </p:pic>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3">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341332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additive="base">
                                        <p:cTn id="3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 calcmode="lin" valueType="num">
                                      <p:cBhvr additive="base">
                                        <p:cTn id="4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a:bodyPr>
          <a:lstStyle/>
          <a:p>
            <a:pPr algn="l"/>
            <a:r>
              <a:rPr lang="en-US" dirty="0"/>
              <a:t>BREAK OUT</a:t>
            </a:r>
            <a:br>
              <a:rPr lang="en-US" dirty="0"/>
            </a:br>
            <a:br>
              <a:rPr lang="en-US" dirty="0"/>
            </a:br>
            <a:r>
              <a:rPr lang="en-US" dirty="0"/>
              <a:t>SESSION</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128637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a:bodyPr>
          <a:lstStyle/>
          <a:p>
            <a:pPr algn="l"/>
            <a:r>
              <a:rPr lang="en-US" dirty="0"/>
              <a:t>WHAT ARE YOUR INNATE SKILLS?</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285589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871870" y="749595"/>
            <a:ext cx="5645888" cy="3902149"/>
          </a:xfrm>
        </p:spPr>
        <p:txBody>
          <a:bodyPr anchor="t">
            <a:normAutofit/>
          </a:bodyPr>
          <a:lstStyle/>
          <a:p>
            <a:pPr algn="l"/>
            <a:r>
              <a:rPr lang="en-US" dirty="0"/>
              <a:t>WHAT ARE YOU curious about?</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3094214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82950D9A-4705-4314-961A-4F88B2CE4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13969F2-ED52-4E5C-B3FC-01E01B8B9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2"/>
            <a:ext cx="12192000" cy="6857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9EADD1-F198-AE19-5419-D5D9D60492AA}"/>
              </a:ext>
            </a:extLst>
          </p:cNvPr>
          <p:cNvSpPr>
            <a:spLocks noGrp="1"/>
          </p:cNvSpPr>
          <p:nvPr>
            <p:ph type="ctrTitle"/>
          </p:nvPr>
        </p:nvSpPr>
        <p:spPr>
          <a:xfrm>
            <a:off x="297712" y="85060"/>
            <a:ext cx="6631726" cy="6772287"/>
          </a:xfrm>
        </p:spPr>
        <p:txBody>
          <a:bodyPr anchor="t">
            <a:normAutofit fontScale="90000"/>
          </a:bodyPr>
          <a:lstStyle/>
          <a:p>
            <a:pPr algn="l"/>
            <a:r>
              <a:rPr lang="en-US" dirty="0"/>
              <a:t>WHAT Skills and proficiencies have my friends and mentors recognized in me?</a:t>
            </a:r>
          </a:p>
        </p:txBody>
      </p:sp>
      <p:sp>
        <p:nvSpPr>
          <p:cNvPr id="3" name="Subtitle 2">
            <a:extLst>
              <a:ext uri="{FF2B5EF4-FFF2-40B4-BE49-F238E27FC236}">
                <a16:creationId xmlns:a16="http://schemas.microsoft.com/office/drawing/2014/main" id="{F7A9B075-3358-B45A-A203-ED3BC22F24CF}"/>
              </a:ext>
            </a:extLst>
          </p:cNvPr>
          <p:cNvSpPr>
            <a:spLocks noGrp="1"/>
          </p:cNvSpPr>
          <p:nvPr>
            <p:ph type="subTitle" idx="1"/>
          </p:nvPr>
        </p:nvSpPr>
        <p:spPr>
          <a:xfrm>
            <a:off x="871870" y="4651745"/>
            <a:ext cx="4890977" cy="999460"/>
          </a:xfrm>
        </p:spPr>
        <p:txBody>
          <a:bodyPr anchor="b">
            <a:normAutofit/>
          </a:bodyPr>
          <a:lstStyle/>
          <a:p>
            <a:pPr algn="l"/>
            <a:endParaRPr lang="en-US" dirty="0"/>
          </a:p>
        </p:txBody>
      </p:sp>
      <p:pic>
        <p:nvPicPr>
          <p:cNvPr id="4" name="Picture 3">
            <a:extLst>
              <a:ext uri="{FF2B5EF4-FFF2-40B4-BE49-F238E27FC236}">
                <a16:creationId xmlns:a16="http://schemas.microsoft.com/office/drawing/2014/main" id="{175D647B-0FD6-6E15-42BB-51AE285F409E}"/>
              </a:ext>
            </a:extLst>
          </p:cNvPr>
          <p:cNvPicPr>
            <a:picLocks noChangeAspect="1"/>
          </p:cNvPicPr>
          <p:nvPr/>
        </p:nvPicPr>
        <p:blipFill rotWithShape="1">
          <a:blip r:embed="rId3"/>
          <a:srcRect l="17757" r="13375" b="-2"/>
          <a:stretch/>
        </p:blipFill>
        <p:spPr>
          <a:xfrm>
            <a:off x="6071854" y="-16982"/>
            <a:ext cx="6312196" cy="6874330"/>
          </a:xfrm>
          <a:custGeom>
            <a:avLst/>
            <a:gdLst/>
            <a:ahLst/>
            <a:cxnLst/>
            <a:rect l="l" t="t" r="r" b="b"/>
            <a:pathLst>
              <a:path w="6312196" h="6874330">
                <a:moveTo>
                  <a:pt x="2047193" y="0"/>
                </a:moveTo>
                <a:lnTo>
                  <a:pt x="6312196" y="0"/>
                </a:lnTo>
                <a:lnTo>
                  <a:pt x="6312196" y="6874330"/>
                </a:lnTo>
                <a:lnTo>
                  <a:pt x="0" y="6874330"/>
                </a:lnTo>
                <a:close/>
              </a:path>
            </a:pathLst>
          </a:custGeom>
        </p:spPr>
      </p:pic>
      <p:cxnSp>
        <p:nvCxnSpPr>
          <p:cNvPr id="22" name="Straight Connector 21">
            <a:extLst>
              <a:ext uri="{FF2B5EF4-FFF2-40B4-BE49-F238E27FC236}">
                <a16:creationId xmlns:a16="http://schemas.microsoft.com/office/drawing/2014/main" id="{13AC671C-E66F-43C5-A66A-C477339DD2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634715" y="0"/>
            <a:ext cx="914401"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8C65335A-7A32-3C41-D95A-A598FF0E3998}"/>
              </a:ext>
            </a:extLst>
          </p:cNvPr>
          <p:cNvPicPr>
            <a:picLocks noChangeAspect="1"/>
          </p:cNvPicPr>
          <p:nvPr/>
        </p:nvPicPr>
        <p:blipFill rotWithShape="1">
          <a:blip r:embed="rId4">
            <a:extLst>
              <a:ext uri="{28A0092B-C50C-407E-A947-70E740481C1C}">
                <a14:useLocalDpi xmlns:a14="http://schemas.microsoft.com/office/drawing/2010/main" val="0"/>
              </a:ext>
            </a:extLst>
          </a:blip>
          <a:srcRect t="2049" b="6883"/>
          <a:stretch/>
        </p:blipFill>
        <p:spPr>
          <a:xfrm>
            <a:off x="10507958" y="0"/>
            <a:ext cx="1876092" cy="1529044"/>
          </a:xfrm>
          <a:prstGeom prst="rect">
            <a:avLst/>
          </a:prstGeom>
        </p:spPr>
      </p:pic>
    </p:spTree>
    <p:extLst>
      <p:ext uri="{BB962C8B-B14F-4D97-AF65-F5344CB8AC3E}">
        <p14:creationId xmlns:p14="http://schemas.microsoft.com/office/powerpoint/2010/main" val="1757311019"/>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13161</TotalTime>
  <Words>697</Words>
  <Application>Microsoft Macintosh PowerPoint</Application>
  <PresentationFormat>Widescreen</PresentationFormat>
  <Paragraphs>85</Paragraphs>
  <Slides>18</Slides>
  <Notes>13</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Univers Condensed Light</vt:lpstr>
      <vt:lpstr>Walbaum Display Light</vt:lpstr>
      <vt:lpstr>Walbaum Display Light (Headings)</vt:lpstr>
      <vt:lpstr>Wingdings</vt:lpstr>
      <vt:lpstr>AngleLinesVTI</vt:lpstr>
      <vt:lpstr>FOCUS ON YOUR CALLING</vt:lpstr>
      <vt:lpstr>PowerPoint Presentation</vt:lpstr>
      <vt:lpstr>WHAT IS YOUR CALLING?</vt:lpstr>
      <vt:lpstr>PowerPoint Presentation</vt:lpstr>
      <vt:lpstr>PowerPoint Presentation</vt:lpstr>
      <vt:lpstr>BREAK OUT  SESSION</vt:lpstr>
      <vt:lpstr>WHAT ARE YOUR INNATE SKILLS?</vt:lpstr>
      <vt:lpstr>WHAT ARE YOU curious about?</vt:lpstr>
      <vt:lpstr>WHAT Skills and proficiencies have my friends and mentors recognized in me?</vt:lpstr>
      <vt:lpstr>PETER   V.  ANDREW</vt:lpstr>
      <vt:lpstr>Faith calling</vt:lpstr>
      <vt:lpstr>vocational calling</vt:lpstr>
      <vt:lpstr>WHAT HAPPENS WHEN YOU LIMIT YOUR  CALLING?</vt:lpstr>
      <vt:lpstr>BREAK OUT  SESSION</vt:lpstr>
      <vt:lpstr>What interferes with you focusing on your calling?</vt:lpstr>
      <vt:lpstr>fear</vt:lpstr>
      <vt:lpstr>2 peter 1:3-11  john 15:16  Jeremiah 29:11  1 Corinthians 12:12-26</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YOUR CALLING</dc:title>
  <dc:creator>Shawn Overbey</dc:creator>
  <cp:lastModifiedBy>dhperson62@gmail.com</cp:lastModifiedBy>
  <cp:revision>8</cp:revision>
  <dcterms:created xsi:type="dcterms:W3CDTF">2022-11-01T22:20:43Z</dcterms:created>
  <dcterms:modified xsi:type="dcterms:W3CDTF">2022-11-13T18:35:33Z</dcterms:modified>
</cp:coreProperties>
</file>