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3" r:id="rId2"/>
    <p:sldId id="281" r:id="rId3"/>
    <p:sldId id="261" r:id="rId4"/>
    <p:sldId id="276" r:id="rId5"/>
    <p:sldId id="277" r:id="rId6"/>
    <p:sldId id="279" r:id="rId7"/>
    <p:sldId id="278" r:id="rId8"/>
    <p:sldId id="280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515232-E066-414A-AA7E-F53491A935FC}" v="1642" dt="2021-09-09T22:43:21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470" autoAdjust="0"/>
  </p:normalViewPr>
  <p:slideViewPr>
    <p:cSldViewPr showGuides="1">
      <p:cViewPr>
        <p:scale>
          <a:sx n="64" d="100"/>
          <a:sy n="64" d="100"/>
        </p:scale>
        <p:origin x="114" y="48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11/10/2021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11/10/2021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95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35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M&amp;M analogy (Exposure, &amp; Competition)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53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Makes Christianity so special: They are not growing up in a world in which being a Christian is special or sometimes even considered a good thing….</a:t>
            </a:r>
          </a:p>
          <a:p>
            <a:endParaRPr lang="en-US" dirty="0"/>
          </a:p>
          <a:p>
            <a:r>
              <a:rPr lang="en-US" dirty="0"/>
              <a:t>WHY!?: For far to long we have not explained the WHY or WHY NOT behind the WHAT….</a:t>
            </a:r>
          </a:p>
          <a:p>
            <a:endParaRPr lang="en-US" dirty="0"/>
          </a:p>
          <a:p>
            <a:r>
              <a:rPr lang="en-US" dirty="0"/>
              <a:t>Reach back: What is each generation of the church reached back and mentored someone from a generation right behind them. </a:t>
            </a:r>
          </a:p>
          <a:p>
            <a:endParaRPr lang="en-US" dirty="0"/>
          </a:p>
          <a:p>
            <a:r>
              <a:rPr lang="en-US" dirty="0"/>
              <a:t>Unbox: Young people are more capable than any generation before them….USE IT</a:t>
            </a:r>
          </a:p>
          <a:p>
            <a:endParaRPr lang="en-US" dirty="0"/>
          </a:p>
          <a:p>
            <a:r>
              <a:rPr lang="en-US" dirty="0"/>
              <a:t>Ask…: “Doubt does not destroy faith, unresolved doubt destroys faith”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5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Train them: There is a difference between teaching and training. Training prepares for resistance and obstacles.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2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blog.trainerswarehouse.com/wp-content/uploads/2011/10/wrestling_clipart_arm_wrestling_2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EA985-58B1-4108-B2C6-D793F2662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562598" cy="2514601"/>
          </a:xfrm>
        </p:spPr>
        <p:txBody>
          <a:bodyPr>
            <a:normAutofit/>
          </a:bodyPr>
          <a:lstStyle/>
          <a:p>
            <a:r>
              <a:rPr lang="en-US" sz="5400"/>
              <a:t>Where Are They Now?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5F74C2-99CA-4072-B0B7-BE3E515255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focus on the state of the </a:t>
            </a:r>
          </a:p>
          <a:p>
            <a:r>
              <a:rPr lang="en-US" dirty="0"/>
              <a:t>Youth &amp; Young Adult generation</a:t>
            </a:r>
          </a:p>
          <a:p>
            <a:r>
              <a:rPr lang="en-US" sz="1700" dirty="0"/>
              <a:t>Presented by: Coach </a:t>
            </a:r>
            <a:r>
              <a:rPr lang="en-US" sz="1700" dirty="0" err="1"/>
              <a:t>Meech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4716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99D05-1624-4056-9300-6887DC477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2"/>
                </a:solidFill>
              </a:rPr>
              <a:t>Partner Up – Assume The Position</a:t>
            </a:r>
            <a:endParaRPr lang="en-US" dirty="0"/>
          </a:p>
        </p:txBody>
      </p:sp>
      <p:pic>
        <p:nvPicPr>
          <p:cNvPr id="4" name="Content Placeholder 3" descr="http://blog.trainerswarehouse.com/wp-content/uploads/2011/10/wrestling_clipart_arm_wrestling_2-150x140.gif">
            <a:hlinkClick r:id="rId2"/>
            <a:extLst>
              <a:ext uri="{FF2B5EF4-FFF2-40B4-BE49-F238E27FC236}">
                <a16:creationId xmlns:a16="http://schemas.microsoft.com/office/drawing/2014/main" id="{8BA1BB1B-289F-430D-A78C-8F5F65FAA7C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7812" y="2590800"/>
            <a:ext cx="5257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06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15710" y="1569211"/>
            <a:ext cx="8850702" cy="1082615"/>
          </a:xfrm>
        </p:spPr>
        <p:txBody>
          <a:bodyPr/>
          <a:lstStyle/>
          <a:p>
            <a:pPr eaLnBrk="1" hangingPunct="1"/>
            <a:r>
              <a:rPr lang="en-AU" dirty="0">
                <a:solidFill>
                  <a:schemeClr val="accent2"/>
                </a:solidFill>
              </a:rPr>
              <a:t>Heredity and Environment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9506" y="2184865"/>
            <a:ext cx="7926238" cy="3706483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9B9AB9-FF60-453E-8477-C44E31503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612" y="3032185"/>
            <a:ext cx="4128190" cy="2064095"/>
          </a:xfrm>
          <a:prstGeom prst="rect">
            <a:avLst/>
          </a:prstGeom>
        </p:spPr>
      </p:pic>
      <p:pic>
        <p:nvPicPr>
          <p:cNvPr id="5" name="Picture 4" descr="A group of children in school uniforms&#10;&#10;Description automatically generated with low confidence">
            <a:extLst>
              <a:ext uri="{FF2B5EF4-FFF2-40B4-BE49-F238E27FC236}">
                <a16:creationId xmlns:a16="http://schemas.microsoft.com/office/drawing/2014/main" id="{10881D69-3CCA-4BA9-866A-3F1709D51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796" y="3032185"/>
            <a:ext cx="3669502" cy="20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6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0963-844C-46EA-85F5-6124EC22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“BACK IN MY DAY…”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5B357-A449-49A2-9328-DDC2F69300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Did you have a choice in going to church?</a:t>
            </a:r>
          </a:p>
          <a:p>
            <a:r>
              <a:rPr lang="en-US" dirty="0"/>
              <a:t>Did you have a cell phone in middle school?</a:t>
            </a:r>
          </a:p>
          <a:p>
            <a:r>
              <a:rPr lang="en-US" dirty="0"/>
              <a:t>How young were you when you first tried drugs or alcohol, and how easy was it to get?</a:t>
            </a:r>
          </a:p>
          <a:p>
            <a:r>
              <a:rPr lang="en-US" dirty="0"/>
              <a:t>Where did your generational leaders come from?</a:t>
            </a:r>
          </a:p>
          <a:p>
            <a:r>
              <a:rPr lang="en-US" dirty="0"/>
              <a:t>How active were you in social movements?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C91DB-E584-4060-9BF7-DD9C388438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did you get answers to things you did not know?</a:t>
            </a:r>
          </a:p>
          <a:p>
            <a:r>
              <a:rPr lang="en-US" dirty="0"/>
              <a:t>How did you learn about current events?</a:t>
            </a:r>
          </a:p>
          <a:p>
            <a:r>
              <a:rPr lang="en-US" dirty="0"/>
              <a:t>How much of a taboo was sex when you were growing up?</a:t>
            </a:r>
          </a:p>
          <a:p>
            <a:r>
              <a:rPr lang="en-US" dirty="0"/>
              <a:t>What was your level of access to porn related images? </a:t>
            </a:r>
          </a:p>
          <a:p>
            <a:r>
              <a:rPr lang="en-US" dirty="0"/>
              <a:t>How many openly homosexual friends or classmates did you have growing up?</a:t>
            </a:r>
          </a:p>
        </p:txBody>
      </p:sp>
    </p:spTree>
    <p:extLst>
      <p:ext uri="{BB962C8B-B14F-4D97-AF65-F5344CB8AC3E}">
        <p14:creationId xmlns:p14="http://schemas.microsoft.com/office/powerpoint/2010/main" val="32889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73D07-4C9F-4B9C-B185-996B89AC5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THEIR WORLD…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84DF0-5D2B-4714-90B2-23B61CADCD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Church is not mandatory, let alone a priority in most households</a:t>
            </a:r>
          </a:p>
          <a:p>
            <a:r>
              <a:rPr lang="en-US" dirty="0"/>
              <a:t>They have grown up with a screen in their face as early as toddlers</a:t>
            </a:r>
          </a:p>
          <a:p>
            <a:r>
              <a:rPr lang="en-US" dirty="0"/>
              <a:t>Access to drugs and alcohol for this generation is easy to come by</a:t>
            </a:r>
          </a:p>
          <a:p>
            <a:r>
              <a:rPr lang="en-US" dirty="0"/>
              <a:t>Their leaders come from their favorite ______________.</a:t>
            </a:r>
          </a:p>
          <a:p>
            <a:r>
              <a:rPr lang="en-US" dirty="0"/>
              <a:t>They protest through marches and social media uproar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AD134-1C51-4BBE-B81D-9FF4E70536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They can research and fact check anything. </a:t>
            </a:r>
          </a:p>
          <a:p>
            <a:r>
              <a:rPr lang="en-US" dirty="0"/>
              <a:t>Social Media keeps them connected to events in all parts of the world</a:t>
            </a:r>
          </a:p>
          <a:p>
            <a:r>
              <a:rPr lang="en-US" dirty="0"/>
              <a:t>Sex is talked about as early as elementary school, and in middle &amp; high school it’s easy to come by</a:t>
            </a:r>
          </a:p>
          <a:p>
            <a:r>
              <a:rPr lang="en-US" dirty="0"/>
              <a:t>Kid’s have access to porn at their fingertips 24/7</a:t>
            </a:r>
          </a:p>
          <a:p>
            <a:r>
              <a:rPr lang="en-US" dirty="0"/>
              <a:t>They have LGBTQ friends and classmates as early as elementary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1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5EF9-AFFE-4AFC-B39F-021E4D889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1" y="2667000"/>
            <a:ext cx="9982201" cy="1066800"/>
          </a:xfrm>
        </p:spPr>
        <p:txBody>
          <a:bodyPr>
            <a:noAutofit/>
          </a:bodyPr>
          <a:lstStyle/>
          <a:p>
            <a:r>
              <a:rPr lang="en-US" sz="4400" dirty="0"/>
              <a:t>What makes Christianity so special?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5194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3A712-3F07-45EB-9DD8-14F97AEC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So What Do We Do?</a:t>
            </a:r>
            <a:br>
              <a:rPr lang="en-US" sz="5400" dirty="0"/>
            </a:br>
            <a:r>
              <a:rPr lang="en-US" sz="2200" dirty="0"/>
              <a:t>Love…Grow…Serve…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52BEB-E5C8-4FB2-A0D5-1AB69C998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828800"/>
            <a:ext cx="8686801" cy="4495800"/>
          </a:xfrm>
        </p:spPr>
        <p:txBody>
          <a:bodyPr>
            <a:normAutofit/>
          </a:bodyPr>
          <a:lstStyle/>
          <a:p>
            <a:r>
              <a:rPr lang="en-US" dirty="0"/>
              <a:t>Be Authentic &amp; Transparent </a:t>
            </a:r>
          </a:p>
          <a:p>
            <a:r>
              <a:rPr lang="en-US" dirty="0"/>
              <a:t>WHY!?</a:t>
            </a:r>
          </a:p>
          <a:p>
            <a:r>
              <a:rPr lang="en-US" dirty="0"/>
              <a:t>Ask them questions and have challenging conversations about their faith and views</a:t>
            </a:r>
          </a:p>
          <a:p>
            <a:r>
              <a:rPr lang="en-US" dirty="0"/>
              <a:t>Unbox Them…young people are not “in their place”</a:t>
            </a:r>
          </a:p>
          <a:p>
            <a:r>
              <a:rPr lang="en-US" dirty="0"/>
              <a:t>Relationships and Role Models</a:t>
            </a:r>
          </a:p>
          <a:p>
            <a:r>
              <a:rPr lang="en-US" dirty="0"/>
              <a:t>They NEED a Biblical World View</a:t>
            </a:r>
          </a:p>
        </p:txBody>
      </p:sp>
    </p:spTree>
    <p:extLst>
      <p:ext uri="{BB962C8B-B14F-4D97-AF65-F5344CB8AC3E}">
        <p14:creationId xmlns:p14="http://schemas.microsoft.com/office/powerpoint/2010/main" val="4628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9D505-7CE7-44FF-8747-82AEF2E8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085" y="1219200"/>
            <a:ext cx="5200652" cy="106680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TRAIN vs TEACH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F9459-C2AC-4948-818D-3E9C4FD9B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0161" y="2667000"/>
            <a:ext cx="7048500" cy="34290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Train up a child in the way he should go: And when he is old, he will not depart from it</a:t>
            </a:r>
          </a:p>
          <a:p>
            <a:pPr marL="45720" indent="0" algn="ctr">
              <a:buNone/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-Proverbs 22:6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11227C-924A-417D-B14B-521B8C61D40A}"/>
              </a:ext>
            </a:extLst>
          </p:cNvPr>
          <p:cNvSpPr txBox="1"/>
          <p:nvPr/>
        </p:nvSpPr>
        <p:spPr>
          <a:xfrm>
            <a:off x="1636711" y="5022157"/>
            <a:ext cx="8915400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l"/>
            <a:r>
              <a:rPr lang="en-US" b="0" i="0" dirty="0">
                <a:solidFill>
                  <a:srgbClr val="181818"/>
                </a:solidFill>
                <a:effectLst/>
                <a:latin typeface="Merriweather" panose="00000500000000000000" pitchFamily="2" charset="0"/>
              </a:rPr>
              <a:t>“Christianity, if false, is of no importance, and if true, of infinite importance, the only thing it cannot be is moderately important.”</a:t>
            </a:r>
          </a:p>
          <a:p>
            <a:br>
              <a:rPr lang="en-US" dirty="0"/>
            </a:br>
            <a:r>
              <a:rPr lang="en-US" b="0" i="0" dirty="0">
                <a:solidFill>
                  <a:srgbClr val="181818"/>
                </a:solidFill>
                <a:effectLst/>
                <a:latin typeface="Merriweather" panose="00000500000000000000" pitchFamily="2" charset="0"/>
              </a:rPr>
              <a:t>― </a:t>
            </a:r>
            <a:r>
              <a:rPr lang="en-US" b="1" i="0" dirty="0">
                <a:solidFill>
                  <a:srgbClr val="333333"/>
                </a:solidFill>
                <a:effectLst/>
                <a:latin typeface="Lato" panose="020B0604020202020204" pitchFamily="34" charset="0"/>
              </a:rPr>
              <a:t>C.S. Lewis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86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.potx" id="{A5F13A6F-AB02-4A73-816C-34C20B6AA795}" vid="{DE7FCDCE-56F1-4731-A067-3AC58DCA2BCA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slides</Template>
  <TotalTime>2581</TotalTime>
  <Words>528</Words>
  <Application>Microsoft Office PowerPoint</Application>
  <PresentationFormat>Custom</PresentationFormat>
  <Paragraphs>57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Comic Sans MS</vt:lpstr>
      <vt:lpstr>Lato</vt:lpstr>
      <vt:lpstr>Merriweather</vt:lpstr>
      <vt:lpstr>Palatino Linotype</vt:lpstr>
      <vt:lpstr>Business strategy presentation</vt:lpstr>
      <vt:lpstr>Where Are They Now?</vt:lpstr>
      <vt:lpstr>Partner Up – Assume The Position</vt:lpstr>
      <vt:lpstr>Heredity and Environment</vt:lpstr>
      <vt:lpstr>“BACK IN MY DAY…”</vt:lpstr>
      <vt:lpstr>THEIR WORLD…</vt:lpstr>
      <vt:lpstr>What makes Christianity so special? </vt:lpstr>
      <vt:lpstr>So What Do We Do? Love…Grow…Serve…</vt:lpstr>
      <vt:lpstr>TRAIN vs TEACH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RE-Imagining  Ministry</dc:title>
  <dc:creator>Kevin Swann</dc:creator>
  <cp:lastModifiedBy>Dimitri Bailey</cp:lastModifiedBy>
  <cp:revision>7</cp:revision>
  <dcterms:created xsi:type="dcterms:W3CDTF">2021-09-08T21:01:21Z</dcterms:created>
  <dcterms:modified xsi:type="dcterms:W3CDTF">2021-11-10T22:05:55Z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